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56700" cy="6877050"/>
  <p:notesSz cx="9156700" cy="68770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7228" y="2131885"/>
            <a:ext cx="7788592" cy="144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4457" y="3851148"/>
            <a:ext cx="6414135" cy="171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22422"/>
                </a:solidFill>
                <a:latin typeface="標楷體"/>
                <a:cs typeface="標楷體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20"/>
              <a:t>/22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22422"/>
                </a:solidFill>
                <a:latin typeface="標楷體"/>
                <a:cs typeface="標楷體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20"/>
              <a:t>/22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8152" y="1581721"/>
            <a:ext cx="3985926" cy="4538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18970" y="1581721"/>
            <a:ext cx="3985926" cy="4538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22422"/>
                </a:solidFill>
                <a:latin typeface="標楷體"/>
                <a:cs typeface="標楷體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20"/>
              <a:t>/22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22422"/>
                </a:solidFill>
                <a:latin typeface="標楷體"/>
                <a:cs typeface="標楷體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20"/>
              <a:t>/22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22422"/>
                </a:solidFill>
                <a:latin typeface="標楷體"/>
                <a:cs typeface="標楷體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20"/>
              <a:t>/22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1" y="6604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1" y="6604"/>
            <a:ext cx="9140190" cy="146608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51" y="6574282"/>
            <a:ext cx="9143999" cy="28803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7885" y="6388354"/>
            <a:ext cx="691895" cy="438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384" y="76962"/>
            <a:ext cx="8302281" cy="1073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標楷體"/>
                <a:cs typeface="標楷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879" y="1596898"/>
            <a:ext cx="8696325" cy="3742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476764" y="6466975"/>
            <a:ext cx="17005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22422"/>
                </a:solidFill>
                <a:latin typeface="標楷體"/>
                <a:cs typeface="標楷體"/>
              </a:defRPr>
            </a:lvl1pPr>
          </a:lstStyle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8152" y="6395656"/>
            <a:ext cx="2107501" cy="343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82272" y="6452136"/>
            <a:ext cx="457200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#</a:t>
            </a:fld>
            <a:r>
              <a:rPr dirty="0" spc="-20"/>
              <a:t>/22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33" Type="http://schemas.openxmlformats.org/officeDocument/2006/relationships/image" Target="../media/image39.png"/><Relationship Id="rId34" Type="http://schemas.openxmlformats.org/officeDocument/2006/relationships/image" Target="../media/image40.png"/><Relationship Id="rId35" Type="http://schemas.openxmlformats.org/officeDocument/2006/relationships/image" Target="../media/image41.png"/><Relationship Id="rId36" Type="http://schemas.openxmlformats.org/officeDocument/2006/relationships/image" Target="../media/image42.png"/><Relationship Id="rId37" Type="http://schemas.openxmlformats.org/officeDocument/2006/relationships/image" Target="../media/image4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1" y="6604"/>
            <a:ext cx="9144000" cy="685800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094505" y="837184"/>
            <a:ext cx="5025390" cy="4980940"/>
            <a:chOff x="4094505" y="837184"/>
            <a:chExt cx="5025390" cy="498094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0225" y="837184"/>
              <a:ext cx="4979670" cy="49804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281716" y="2114356"/>
              <a:ext cx="2753995" cy="2707005"/>
            </a:xfrm>
            <a:custGeom>
              <a:avLst/>
              <a:gdLst/>
              <a:ahLst/>
              <a:cxnLst/>
              <a:rect l="l" t="t" r="r" b="b"/>
              <a:pathLst>
                <a:path w="2753995" h="2707004">
                  <a:moveTo>
                    <a:pt x="2588498" y="855665"/>
                  </a:moveTo>
                  <a:lnTo>
                    <a:pt x="2563866" y="805814"/>
                  </a:lnTo>
                  <a:lnTo>
                    <a:pt x="2538275" y="757441"/>
                  </a:lnTo>
                  <a:lnTo>
                    <a:pt x="2511725" y="710547"/>
                  </a:lnTo>
                  <a:lnTo>
                    <a:pt x="2484215" y="665132"/>
                  </a:lnTo>
                  <a:lnTo>
                    <a:pt x="2455746" y="621196"/>
                  </a:lnTo>
                  <a:lnTo>
                    <a:pt x="2426317" y="578740"/>
                  </a:lnTo>
                  <a:lnTo>
                    <a:pt x="2395929" y="537764"/>
                  </a:lnTo>
                  <a:lnTo>
                    <a:pt x="2364582" y="498269"/>
                  </a:lnTo>
                  <a:lnTo>
                    <a:pt x="2332276" y="460254"/>
                  </a:lnTo>
                  <a:lnTo>
                    <a:pt x="2299010" y="423721"/>
                  </a:lnTo>
                  <a:lnTo>
                    <a:pt x="2264785" y="388670"/>
                  </a:lnTo>
                  <a:lnTo>
                    <a:pt x="2229600" y="355100"/>
                  </a:lnTo>
                  <a:lnTo>
                    <a:pt x="2193456" y="323013"/>
                  </a:lnTo>
                  <a:lnTo>
                    <a:pt x="2156353" y="292409"/>
                  </a:lnTo>
                  <a:lnTo>
                    <a:pt x="2118291" y="263288"/>
                  </a:lnTo>
                  <a:lnTo>
                    <a:pt x="2079269" y="235651"/>
                  </a:lnTo>
                  <a:lnTo>
                    <a:pt x="2039288" y="209497"/>
                  </a:lnTo>
                  <a:lnTo>
                    <a:pt x="1998347" y="184828"/>
                  </a:lnTo>
                  <a:lnTo>
                    <a:pt x="1956447" y="161643"/>
                  </a:lnTo>
                  <a:lnTo>
                    <a:pt x="1913588" y="139944"/>
                  </a:lnTo>
                  <a:lnTo>
                    <a:pt x="1869769" y="119730"/>
                  </a:lnTo>
                  <a:lnTo>
                    <a:pt x="1824991" y="101001"/>
                  </a:lnTo>
                  <a:lnTo>
                    <a:pt x="1779254" y="83759"/>
                  </a:lnTo>
                  <a:lnTo>
                    <a:pt x="1728713" y="66565"/>
                  </a:lnTo>
                  <a:lnTo>
                    <a:pt x="1678329" y="51340"/>
                  </a:lnTo>
                  <a:lnTo>
                    <a:pt x="1628102" y="38086"/>
                  </a:lnTo>
                  <a:lnTo>
                    <a:pt x="1578034" y="26801"/>
                  </a:lnTo>
                  <a:lnTo>
                    <a:pt x="1528126" y="17486"/>
                  </a:lnTo>
                  <a:lnTo>
                    <a:pt x="1478377" y="10140"/>
                  </a:lnTo>
                  <a:lnTo>
                    <a:pt x="1428734" y="4761"/>
                  </a:lnTo>
                  <a:lnTo>
                    <a:pt x="1379366" y="1359"/>
                  </a:lnTo>
                  <a:lnTo>
                    <a:pt x="1336587" y="112"/>
                  </a:lnTo>
                  <a:lnTo>
                    <a:pt x="1323114" y="0"/>
                  </a:lnTo>
                  <a:lnTo>
                    <a:pt x="1281008" y="457"/>
                  </a:lnTo>
                  <a:lnTo>
                    <a:pt x="1232077" y="2961"/>
                  </a:lnTo>
                  <a:lnTo>
                    <a:pt x="1183312" y="7435"/>
                  </a:lnTo>
                  <a:lnTo>
                    <a:pt x="1134715" y="13878"/>
                  </a:lnTo>
                  <a:lnTo>
                    <a:pt x="1086286" y="22291"/>
                  </a:lnTo>
                  <a:lnTo>
                    <a:pt x="1038026" y="32674"/>
                  </a:lnTo>
                  <a:lnTo>
                    <a:pt x="989936" y="45027"/>
                  </a:lnTo>
                  <a:lnTo>
                    <a:pt x="942018" y="59349"/>
                  </a:lnTo>
                  <a:lnTo>
                    <a:pt x="894272" y="75641"/>
                  </a:lnTo>
                  <a:lnTo>
                    <a:pt x="846699" y="93903"/>
                  </a:lnTo>
                  <a:lnTo>
                    <a:pt x="799301" y="114135"/>
                  </a:lnTo>
                  <a:lnTo>
                    <a:pt x="752078" y="136337"/>
                  </a:lnTo>
                  <a:lnTo>
                    <a:pt x="704818" y="160488"/>
                  </a:lnTo>
                  <a:lnTo>
                    <a:pt x="659052" y="185914"/>
                  </a:lnTo>
                  <a:lnTo>
                    <a:pt x="614780" y="212617"/>
                  </a:lnTo>
                  <a:lnTo>
                    <a:pt x="572002" y="240596"/>
                  </a:lnTo>
                  <a:lnTo>
                    <a:pt x="530719" y="269853"/>
                  </a:lnTo>
                  <a:lnTo>
                    <a:pt x="490932" y="300387"/>
                  </a:lnTo>
                  <a:lnTo>
                    <a:pt x="452640" y="332199"/>
                  </a:lnTo>
                  <a:lnTo>
                    <a:pt x="415845" y="365290"/>
                  </a:lnTo>
                  <a:lnTo>
                    <a:pt x="380546" y="399660"/>
                  </a:lnTo>
                  <a:lnTo>
                    <a:pt x="346745" y="435310"/>
                  </a:lnTo>
                  <a:lnTo>
                    <a:pt x="314442" y="472240"/>
                  </a:lnTo>
                  <a:lnTo>
                    <a:pt x="283637" y="510450"/>
                  </a:lnTo>
                  <a:lnTo>
                    <a:pt x="254331" y="549942"/>
                  </a:lnTo>
                  <a:lnTo>
                    <a:pt x="226524" y="590715"/>
                  </a:lnTo>
                  <a:lnTo>
                    <a:pt x="200217" y="632770"/>
                  </a:lnTo>
                  <a:lnTo>
                    <a:pt x="175410" y="676108"/>
                  </a:lnTo>
                  <a:lnTo>
                    <a:pt x="152104" y="720729"/>
                  </a:lnTo>
                  <a:lnTo>
                    <a:pt x="130299" y="766633"/>
                  </a:lnTo>
                  <a:lnTo>
                    <a:pt x="109996" y="813822"/>
                  </a:lnTo>
                  <a:lnTo>
                    <a:pt x="91196" y="862295"/>
                  </a:lnTo>
                  <a:lnTo>
                    <a:pt x="73898" y="912053"/>
                  </a:lnTo>
                  <a:lnTo>
                    <a:pt x="58181" y="962257"/>
                  </a:lnTo>
                  <a:lnTo>
                    <a:pt x="44341" y="1012283"/>
                  </a:lnTo>
                  <a:lnTo>
                    <a:pt x="32377" y="1062131"/>
                  </a:lnTo>
                  <a:lnTo>
                    <a:pt x="22289" y="1111801"/>
                  </a:lnTo>
                  <a:lnTo>
                    <a:pt x="14078" y="1161289"/>
                  </a:lnTo>
                  <a:lnTo>
                    <a:pt x="7744" y="1210597"/>
                  </a:lnTo>
                  <a:lnTo>
                    <a:pt x="3286" y="1259723"/>
                  </a:lnTo>
                  <a:lnTo>
                    <a:pt x="704" y="1308665"/>
                  </a:lnTo>
                  <a:lnTo>
                    <a:pt x="0" y="1357423"/>
                  </a:lnTo>
                  <a:lnTo>
                    <a:pt x="1171" y="1405996"/>
                  </a:lnTo>
                  <a:lnTo>
                    <a:pt x="4219" y="1454383"/>
                  </a:lnTo>
                  <a:lnTo>
                    <a:pt x="9143" y="1502583"/>
                  </a:lnTo>
                  <a:lnTo>
                    <a:pt x="15944" y="1550595"/>
                  </a:lnTo>
                  <a:lnTo>
                    <a:pt x="24622" y="1598417"/>
                  </a:lnTo>
                  <a:lnTo>
                    <a:pt x="35176" y="1646050"/>
                  </a:lnTo>
                  <a:lnTo>
                    <a:pt x="47606" y="1693492"/>
                  </a:lnTo>
                  <a:lnTo>
                    <a:pt x="61913" y="1740741"/>
                  </a:lnTo>
                  <a:lnTo>
                    <a:pt x="78097" y="1787798"/>
                  </a:lnTo>
                  <a:lnTo>
                    <a:pt x="96157" y="1834660"/>
                  </a:lnTo>
                  <a:lnTo>
                    <a:pt x="116093" y="1881328"/>
                  </a:lnTo>
                  <a:lnTo>
                    <a:pt x="137906" y="1927799"/>
                  </a:lnTo>
                  <a:lnTo>
                    <a:pt x="161621" y="1974478"/>
                  </a:lnTo>
                  <a:lnTo>
                    <a:pt x="186421" y="2019750"/>
                  </a:lnTo>
                  <a:lnTo>
                    <a:pt x="212308" y="2063615"/>
                  </a:lnTo>
                  <a:lnTo>
                    <a:pt x="239279" y="2106074"/>
                  </a:lnTo>
                  <a:lnTo>
                    <a:pt x="267335" y="2147127"/>
                  </a:lnTo>
                  <a:lnTo>
                    <a:pt x="296475" y="2186775"/>
                  </a:lnTo>
                  <a:lnTo>
                    <a:pt x="326698" y="2225018"/>
                  </a:lnTo>
                  <a:lnTo>
                    <a:pt x="358005" y="2261856"/>
                  </a:lnTo>
                  <a:lnTo>
                    <a:pt x="390395" y="2297291"/>
                  </a:lnTo>
                  <a:lnTo>
                    <a:pt x="423868" y="2331321"/>
                  </a:lnTo>
                  <a:lnTo>
                    <a:pt x="458422" y="2363949"/>
                  </a:lnTo>
                  <a:lnTo>
                    <a:pt x="488623" y="2390411"/>
                  </a:lnTo>
                  <a:lnTo>
                    <a:pt x="488623" y="1349980"/>
                  </a:lnTo>
                  <a:lnTo>
                    <a:pt x="490410" y="1297169"/>
                  </a:lnTo>
                  <a:lnTo>
                    <a:pt x="494549" y="1245871"/>
                  </a:lnTo>
                  <a:lnTo>
                    <a:pt x="501038" y="1196087"/>
                  </a:lnTo>
                  <a:lnTo>
                    <a:pt x="509876" y="1147817"/>
                  </a:lnTo>
                  <a:lnTo>
                    <a:pt x="521063" y="1101060"/>
                  </a:lnTo>
                  <a:lnTo>
                    <a:pt x="534598" y="1055817"/>
                  </a:lnTo>
                  <a:lnTo>
                    <a:pt x="550478" y="1012088"/>
                  </a:lnTo>
                  <a:lnTo>
                    <a:pt x="568705" y="969872"/>
                  </a:lnTo>
                  <a:lnTo>
                    <a:pt x="589276" y="929170"/>
                  </a:lnTo>
                  <a:lnTo>
                    <a:pt x="612190" y="889981"/>
                  </a:lnTo>
                  <a:lnTo>
                    <a:pt x="637447" y="852306"/>
                  </a:lnTo>
                  <a:lnTo>
                    <a:pt x="665045" y="816145"/>
                  </a:lnTo>
                  <a:lnTo>
                    <a:pt x="694984" y="781497"/>
                  </a:lnTo>
                  <a:lnTo>
                    <a:pt x="727263" y="748363"/>
                  </a:lnTo>
                  <a:lnTo>
                    <a:pt x="761880" y="716743"/>
                  </a:lnTo>
                  <a:lnTo>
                    <a:pt x="798835" y="686636"/>
                  </a:lnTo>
                  <a:lnTo>
                    <a:pt x="838126" y="658043"/>
                  </a:lnTo>
                  <a:lnTo>
                    <a:pt x="879753" y="630963"/>
                  </a:lnTo>
                  <a:lnTo>
                    <a:pt x="923715" y="605397"/>
                  </a:lnTo>
                  <a:lnTo>
                    <a:pt x="970010" y="581345"/>
                  </a:lnTo>
                  <a:lnTo>
                    <a:pt x="1015644" y="560508"/>
                  </a:lnTo>
                  <a:lnTo>
                    <a:pt x="1061334" y="542575"/>
                  </a:lnTo>
                  <a:lnTo>
                    <a:pt x="1107079" y="527547"/>
                  </a:lnTo>
                  <a:lnTo>
                    <a:pt x="1152878" y="515423"/>
                  </a:lnTo>
                  <a:lnTo>
                    <a:pt x="1198729" y="506205"/>
                  </a:lnTo>
                  <a:lnTo>
                    <a:pt x="1244632" y="499893"/>
                  </a:lnTo>
                  <a:lnTo>
                    <a:pt x="1290585" y="496487"/>
                  </a:lnTo>
                  <a:lnTo>
                    <a:pt x="1336587" y="495989"/>
                  </a:lnTo>
                  <a:lnTo>
                    <a:pt x="1382637" y="498398"/>
                  </a:lnTo>
                  <a:lnTo>
                    <a:pt x="1428790" y="503726"/>
                  </a:lnTo>
                  <a:lnTo>
                    <a:pt x="1474877" y="511943"/>
                  </a:lnTo>
                  <a:lnTo>
                    <a:pt x="1521064" y="523079"/>
                  </a:lnTo>
                  <a:lnTo>
                    <a:pt x="1567295" y="537126"/>
                  </a:lnTo>
                  <a:lnTo>
                    <a:pt x="1613568" y="554083"/>
                  </a:lnTo>
                  <a:lnTo>
                    <a:pt x="1659882" y="573951"/>
                  </a:lnTo>
                  <a:lnTo>
                    <a:pt x="1706236" y="596731"/>
                  </a:lnTo>
                  <a:lnTo>
                    <a:pt x="1752629" y="622424"/>
                  </a:lnTo>
                  <a:lnTo>
                    <a:pt x="1799060" y="651029"/>
                  </a:lnTo>
                  <a:lnTo>
                    <a:pt x="1845527" y="682548"/>
                  </a:lnTo>
                  <a:lnTo>
                    <a:pt x="1892030" y="716981"/>
                  </a:lnTo>
                  <a:lnTo>
                    <a:pt x="1892030" y="1196859"/>
                  </a:lnTo>
                  <a:lnTo>
                    <a:pt x="2588498" y="855665"/>
                  </a:lnTo>
                  <a:close/>
                </a:path>
                <a:path w="2753995" h="2707004">
                  <a:moveTo>
                    <a:pt x="1892030" y="1196859"/>
                  </a:moveTo>
                  <a:lnTo>
                    <a:pt x="1892030" y="716981"/>
                  </a:lnTo>
                  <a:lnTo>
                    <a:pt x="489188" y="1404305"/>
                  </a:lnTo>
                  <a:lnTo>
                    <a:pt x="488623" y="1349980"/>
                  </a:lnTo>
                  <a:lnTo>
                    <a:pt x="488623" y="2390411"/>
                  </a:lnTo>
                  <a:lnTo>
                    <a:pt x="494058" y="2395174"/>
                  </a:lnTo>
                  <a:lnTo>
                    <a:pt x="530775" y="2424996"/>
                  </a:lnTo>
                  <a:lnTo>
                    <a:pt x="568705" y="2453508"/>
                  </a:lnTo>
                  <a:lnTo>
                    <a:pt x="607452" y="2480435"/>
                  </a:lnTo>
                  <a:lnTo>
                    <a:pt x="628634" y="2494016"/>
                  </a:lnTo>
                  <a:lnTo>
                    <a:pt x="628634" y="1815785"/>
                  </a:lnTo>
                  <a:lnTo>
                    <a:pt x="1892030" y="1196859"/>
                  </a:lnTo>
                  <a:close/>
                </a:path>
                <a:path w="2753995" h="2707004">
                  <a:moveTo>
                    <a:pt x="2753852" y="1523939"/>
                  </a:moveTo>
                  <a:lnTo>
                    <a:pt x="2269220" y="1430213"/>
                  </a:lnTo>
                  <a:lnTo>
                    <a:pt x="2255970" y="1482452"/>
                  </a:lnTo>
                  <a:lnTo>
                    <a:pt x="2240858" y="1532997"/>
                  </a:lnTo>
                  <a:lnTo>
                    <a:pt x="2223884" y="1581847"/>
                  </a:lnTo>
                  <a:lnTo>
                    <a:pt x="2205051" y="1629002"/>
                  </a:lnTo>
                  <a:lnTo>
                    <a:pt x="2184358" y="1674460"/>
                  </a:lnTo>
                  <a:lnTo>
                    <a:pt x="2161806" y="1718221"/>
                  </a:lnTo>
                  <a:lnTo>
                    <a:pt x="2137396" y="1760284"/>
                  </a:lnTo>
                  <a:lnTo>
                    <a:pt x="2111130" y="1800647"/>
                  </a:lnTo>
                  <a:lnTo>
                    <a:pt x="2083006" y="1839312"/>
                  </a:lnTo>
                  <a:lnTo>
                    <a:pt x="2053027" y="1876276"/>
                  </a:lnTo>
                  <a:lnTo>
                    <a:pt x="2021194" y="1911538"/>
                  </a:lnTo>
                  <a:lnTo>
                    <a:pt x="1987506" y="1945099"/>
                  </a:lnTo>
                  <a:lnTo>
                    <a:pt x="1951965" y="1976957"/>
                  </a:lnTo>
                  <a:lnTo>
                    <a:pt x="1914571" y="2007112"/>
                  </a:lnTo>
                  <a:lnTo>
                    <a:pt x="1875326" y="2035562"/>
                  </a:lnTo>
                  <a:lnTo>
                    <a:pt x="1834230" y="2062307"/>
                  </a:lnTo>
                  <a:lnTo>
                    <a:pt x="1791284" y="2087346"/>
                  </a:lnTo>
                  <a:lnTo>
                    <a:pt x="1746488" y="2110679"/>
                  </a:lnTo>
                  <a:lnTo>
                    <a:pt x="1701641" y="2131141"/>
                  </a:lnTo>
                  <a:lnTo>
                    <a:pt x="1656251" y="2149093"/>
                  </a:lnTo>
                  <a:lnTo>
                    <a:pt x="1610316" y="2164531"/>
                  </a:lnTo>
                  <a:lnTo>
                    <a:pt x="1563834" y="2177453"/>
                  </a:lnTo>
                  <a:lnTo>
                    <a:pt x="1516801" y="2187856"/>
                  </a:lnTo>
                  <a:lnTo>
                    <a:pt x="1469215" y="2195737"/>
                  </a:lnTo>
                  <a:lnTo>
                    <a:pt x="1421074" y="2201095"/>
                  </a:lnTo>
                  <a:lnTo>
                    <a:pt x="1372374" y="2203925"/>
                  </a:lnTo>
                  <a:lnTo>
                    <a:pt x="1323114" y="2204226"/>
                  </a:lnTo>
                  <a:lnTo>
                    <a:pt x="1273289" y="2201996"/>
                  </a:lnTo>
                  <a:lnTo>
                    <a:pt x="1222899" y="2197230"/>
                  </a:lnTo>
                  <a:lnTo>
                    <a:pt x="1171940" y="2189927"/>
                  </a:lnTo>
                  <a:lnTo>
                    <a:pt x="1128530" y="2181051"/>
                  </a:lnTo>
                  <a:lnTo>
                    <a:pt x="1085821" y="2169442"/>
                  </a:lnTo>
                  <a:lnTo>
                    <a:pt x="1043815" y="2155097"/>
                  </a:lnTo>
                  <a:lnTo>
                    <a:pt x="1002514" y="2138013"/>
                  </a:lnTo>
                  <a:lnTo>
                    <a:pt x="961919" y="2118187"/>
                  </a:lnTo>
                  <a:lnTo>
                    <a:pt x="922033" y="2095615"/>
                  </a:lnTo>
                  <a:lnTo>
                    <a:pt x="882856" y="2070293"/>
                  </a:lnTo>
                  <a:lnTo>
                    <a:pt x="844391" y="2042219"/>
                  </a:lnTo>
                  <a:lnTo>
                    <a:pt x="806639" y="2011389"/>
                  </a:lnTo>
                  <a:lnTo>
                    <a:pt x="769602" y="1977800"/>
                  </a:lnTo>
                  <a:lnTo>
                    <a:pt x="733281" y="1941448"/>
                  </a:lnTo>
                  <a:lnTo>
                    <a:pt x="697678" y="1902331"/>
                  </a:lnTo>
                  <a:lnTo>
                    <a:pt x="662795" y="1860444"/>
                  </a:lnTo>
                  <a:lnTo>
                    <a:pt x="628634" y="1815785"/>
                  </a:lnTo>
                  <a:lnTo>
                    <a:pt x="628634" y="2494016"/>
                  </a:lnTo>
                  <a:lnTo>
                    <a:pt x="688447" y="2530271"/>
                  </a:lnTo>
                  <a:lnTo>
                    <a:pt x="730564" y="2553088"/>
                  </a:lnTo>
                  <a:lnTo>
                    <a:pt x="773759" y="2574505"/>
                  </a:lnTo>
                  <a:lnTo>
                    <a:pt x="818032" y="2594523"/>
                  </a:lnTo>
                  <a:lnTo>
                    <a:pt x="863384" y="2613142"/>
                  </a:lnTo>
                  <a:lnTo>
                    <a:pt x="909812" y="2630363"/>
                  </a:lnTo>
                  <a:lnTo>
                    <a:pt x="959109" y="2646692"/>
                  </a:lnTo>
                  <a:lnTo>
                    <a:pt x="1008375" y="2661060"/>
                  </a:lnTo>
                  <a:lnTo>
                    <a:pt x="1057611" y="2673468"/>
                  </a:lnTo>
                  <a:lnTo>
                    <a:pt x="1107079" y="2683961"/>
                  </a:lnTo>
                  <a:lnTo>
                    <a:pt x="1155995" y="2692401"/>
                  </a:lnTo>
                  <a:lnTo>
                    <a:pt x="1205144" y="2698925"/>
                  </a:lnTo>
                  <a:lnTo>
                    <a:pt x="1254264" y="2703487"/>
                  </a:lnTo>
                  <a:lnTo>
                    <a:pt x="1303357" y="2706085"/>
                  </a:lnTo>
                  <a:lnTo>
                    <a:pt x="1352423" y="2706721"/>
                  </a:lnTo>
                  <a:lnTo>
                    <a:pt x="1401462" y="2705392"/>
                  </a:lnTo>
                  <a:lnTo>
                    <a:pt x="1450475" y="2702099"/>
                  </a:lnTo>
                  <a:lnTo>
                    <a:pt x="1499462" y="2696841"/>
                  </a:lnTo>
                  <a:lnTo>
                    <a:pt x="1548424" y="2689618"/>
                  </a:lnTo>
                  <a:lnTo>
                    <a:pt x="1597362" y="2680429"/>
                  </a:lnTo>
                  <a:lnTo>
                    <a:pt x="1646275" y="2669274"/>
                  </a:lnTo>
                  <a:lnTo>
                    <a:pt x="1695164" y="2656152"/>
                  </a:lnTo>
                  <a:lnTo>
                    <a:pt x="1744031" y="2641062"/>
                  </a:lnTo>
                  <a:lnTo>
                    <a:pt x="1792874" y="2624005"/>
                  </a:lnTo>
                  <a:lnTo>
                    <a:pt x="1841696" y="2604979"/>
                  </a:lnTo>
                  <a:lnTo>
                    <a:pt x="1890495" y="2583985"/>
                  </a:lnTo>
                  <a:lnTo>
                    <a:pt x="1939274" y="2561021"/>
                  </a:lnTo>
                  <a:lnTo>
                    <a:pt x="1986367" y="2537181"/>
                  </a:lnTo>
                  <a:lnTo>
                    <a:pt x="2032125" y="2512362"/>
                  </a:lnTo>
                  <a:lnTo>
                    <a:pt x="2076549" y="2486564"/>
                  </a:lnTo>
                  <a:lnTo>
                    <a:pt x="2119637" y="2459786"/>
                  </a:lnTo>
                  <a:lnTo>
                    <a:pt x="2161391" y="2432030"/>
                  </a:lnTo>
                  <a:lnTo>
                    <a:pt x="2201810" y="2403295"/>
                  </a:lnTo>
                  <a:lnTo>
                    <a:pt x="2240895" y="2373581"/>
                  </a:lnTo>
                  <a:lnTo>
                    <a:pt x="2278646" y="2342889"/>
                  </a:lnTo>
                  <a:lnTo>
                    <a:pt x="2315063" y="2311219"/>
                  </a:lnTo>
                  <a:lnTo>
                    <a:pt x="2350147" y="2278571"/>
                  </a:lnTo>
                  <a:lnTo>
                    <a:pt x="2383898" y="2244946"/>
                  </a:lnTo>
                  <a:lnTo>
                    <a:pt x="2416315" y="2210343"/>
                  </a:lnTo>
                  <a:lnTo>
                    <a:pt x="2447399" y="2174763"/>
                  </a:lnTo>
                  <a:lnTo>
                    <a:pt x="2477151" y="2138206"/>
                  </a:lnTo>
                  <a:lnTo>
                    <a:pt x="2505570" y="2100672"/>
                  </a:lnTo>
                  <a:lnTo>
                    <a:pt x="2532656" y="2062162"/>
                  </a:lnTo>
                  <a:lnTo>
                    <a:pt x="2558411" y="2022675"/>
                  </a:lnTo>
                  <a:lnTo>
                    <a:pt x="2582834" y="1982212"/>
                  </a:lnTo>
                  <a:lnTo>
                    <a:pt x="2605925" y="1940773"/>
                  </a:lnTo>
                  <a:lnTo>
                    <a:pt x="2627684" y="1898359"/>
                  </a:lnTo>
                  <a:lnTo>
                    <a:pt x="2648113" y="1854968"/>
                  </a:lnTo>
                  <a:lnTo>
                    <a:pt x="2667210" y="1810603"/>
                  </a:lnTo>
                  <a:lnTo>
                    <a:pt x="2684976" y="1765262"/>
                  </a:lnTo>
                  <a:lnTo>
                    <a:pt x="2701412" y="1718947"/>
                  </a:lnTo>
                  <a:lnTo>
                    <a:pt x="2716517" y="1671656"/>
                  </a:lnTo>
                  <a:lnTo>
                    <a:pt x="2730292" y="1623391"/>
                  </a:lnTo>
                  <a:lnTo>
                    <a:pt x="2742737" y="1574152"/>
                  </a:lnTo>
                  <a:lnTo>
                    <a:pt x="2753852" y="1523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4505" y="4079494"/>
              <a:ext cx="3973829" cy="10942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6098" y="2151126"/>
            <a:ext cx="4493895" cy="13671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87830" marR="5080" indent="-1675764">
              <a:lnSpc>
                <a:spcPct val="100000"/>
              </a:lnSpc>
              <a:spcBef>
                <a:spcPts val="95"/>
              </a:spcBef>
            </a:pPr>
            <a:r>
              <a:rPr dirty="0" sz="4400" spc="-50"/>
              <a:t>「資訊安全防護」宣導</a:t>
            </a:r>
            <a:endParaRPr sz="4400"/>
          </a:p>
        </p:txBody>
      </p:sp>
      <p:sp>
        <p:nvSpPr>
          <p:cNvPr id="8" name="object 8" descr=""/>
          <p:cNvSpPr txBox="1"/>
          <p:nvPr/>
        </p:nvSpPr>
        <p:spPr>
          <a:xfrm>
            <a:off x="734332" y="4679442"/>
            <a:ext cx="2870200" cy="1065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800" spc="-20" b="1">
                <a:solidFill>
                  <a:srgbClr val="0032CC"/>
                </a:solidFill>
                <a:latin typeface="標楷體"/>
                <a:cs typeface="標楷體"/>
              </a:rPr>
              <a:t>資訊及科技教育司</a:t>
            </a:r>
            <a:endParaRPr sz="2800">
              <a:latin typeface="標楷體"/>
              <a:cs typeface="標楷體"/>
            </a:endParaRPr>
          </a:p>
          <a:p>
            <a:pPr algn="ctr">
              <a:lnSpc>
                <a:spcPct val="100000"/>
              </a:lnSpc>
              <a:spcBef>
                <a:spcPts val="2425"/>
              </a:spcBef>
            </a:pPr>
            <a:r>
              <a:rPr dirty="0" sz="2000" spc="-10" b="1">
                <a:latin typeface="Times New Roman"/>
                <a:cs typeface="Times New Roman"/>
              </a:rPr>
              <a:t>2023</a:t>
            </a:r>
            <a:r>
              <a:rPr dirty="0" sz="2000" spc="-15" b="1">
                <a:latin typeface="標楷體"/>
                <a:cs typeface="標楷體"/>
              </a:rPr>
              <a:t>年</a:t>
            </a:r>
            <a:r>
              <a:rPr dirty="0" sz="2000" spc="-20" b="1">
                <a:latin typeface="Times New Roman"/>
                <a:cs typeface="Times New Roman"/>
              </a:rPr>
              <a:t>12</a:t>
            </a:r>
            <a:r>
              <a:rPr dirty="0" sz="2000" spc="-20" b="1">
                <a:latin typeface="標楷體"/>
                <a:cs typeface="標楷體"/>
              </a:rPr>
              <a:t>月</a:t>
            </a:r>
            <a:r>
              <a:rPr dirty="0" sz="2000" spc="-20" b="1">
                <a:latin typeface="Times New Roman"/>
                <a:cs typeface="Times New Roman"/>
              </a:rPr>
              <a:t>27</a:t>
            </a:r>
            <a:r>
              <a:rPr dirty="0" sz="2000" spc="-50" b="1">
                <a:latin typeface="標楷體"/>
                <a:cs typeface="標楷體"/>
              </a:rPr>
              <a:t>日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51868" y="6432804"/>
            <a:ext cx="3429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 b="1">
                <a:latin typeface="Times New Roman"/>
                <a:cs typeface="Times New Roman"/>
              </a:rPr>
              <a:t>1/22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6892" y="2729484"/>
            <a:ext cx="510794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二、社交工程攻擊防範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020" rIns="0" bIns="0" rtlCol="0" vert="horz">
            <a:spAutoFit/>
          </a:bodyPr>
          <a:lstStyle/>
          <a:p>
            <a:pPr marL="21380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社交工程攻擊防範</a:t>
            </a:r>
            <a:r>
              <a:rPr dirty="0" sz="3200" spc="-10">
                <a:latin typeface="Times New Roman"/>
                <a:cs typeface="Times New Roman"/>
              </a:rPr>
              <a:t>(1/6)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3711" y="1606804"/>
            <a:ext cx="4525517" cy="4525517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020" rIns="0" bIns="0" rtlCol="0" vert="horz">
            <a:spAutoFit/>
          </a:bodyPr>
          <a:lstStyle/>
          <a:p>
            <a:pPr marL="21380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社交工程攻擊防範</a:t>
            </a:r>
            <a:r>
              <a:rPr dirty="0" sz="3200" spc="-10">
                <a:latin typeface="Times New Roman"/>
                <a:cs typeface="Times New Roman"/>
              </a:rPr>
              <a:t>(2/6)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477" y="1423924"/>
            <a:ext cx="8388857" cy="4718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020" rIns="0" bIns="0" rtlCol="0" vert="horz">
            <a:spAutoFit/>
          </a:bodyPr>
          <a:lstStyle/>
          <a:p>
            <a:pPr marL="21380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社交工程攻擊防範</a:t>
            </a:r>
            <a:r>
              <a:rPr dirty="0" sz="3200" spc="-10">
                <a:latin typeface="Times New Roman"/>
                <a:cs typeface="Times New Roman"/>
              </a:rPr>
              <a:t>(3/6)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477" y="1423924"/>
            <a:ext cx="8388857" cy="4718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020" rIns="0" bIns="0" rtlCol="0" vert="horz">
            <a:spAutoFit/>
          </a:bodyPr>
          <a:lstStyle/>
          <a:p>
            <a:pPr marL="21380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社交工程攻擊防範</a:t>
            </a:r>
            <a:r>
              <a:rPr dirty="0" sz="3200" spc="-10">
                <a:latin typeface="Times New Roman"/>
                <a:cs typeface="Times New Roman"/>
              </a:rPr>
              <a:t>(4/6)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41477" y="1423924"/>
            <a:ext cx="8388985" cy="4718685"/>
            <a:chOff x="441477" y="1423924"/>
            <a:chExt cx="8388985" cy="47186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477" y="1423924"/>
              <a:ext cx="8388857" cy="471830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19251" y="2577592"/>
              <a:ext cx="5089525" cy="1306195"/>
            </a:xfrm>
            <a:custGeom>
              <a:avLst/>
              <a:gdLst/>
              <a:ahLst/>
              <a:cxnLst/>
              <a:rect l="l" t="t" r="r" b="b"/>
              <a:pathLst>
                <a:path w="5089525" h="1306195">
                  <a:moveTo>
                    <a:pt x="5089398" y="1306067"/>
                  </a:moveTo>
                  <a:lnTo>
                    <a:pt x="5089398" y="0"/>
                  </a:lnTo>
                  <a:lnTo>
                    <a:pt x="0" y="0"/>
                  </a:lnTo>
                  <a:lnTo>
                    <a:pt x="0" y="1306068"/>
                  </a:lnTo>
                  <a:lnTo>
                    <a:pt x="5089398" y="1306067"/>
                  </a:lnTo>
                  <a:close/>
                </a:path>
              </a:pathLst>
            </a:custGeom>
            <a:solidFill>
              <a:srgbClr val="3265C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10684" y="2522530"/>
            <a:ext cx="4739640" cy="1305560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456565" algn="l"/>
              </a:tabLst>
            </a:pPr>
            <a:r>
              <a:rPr dirty="0" sz="2800" spc="-15" b="1">
                <a:solidFill>
                  <a:srgbClr val="FFFFFF"/>
                </a:solidFill>
                <a:latin typeface="微軟正黑體"/>
                <a:cs typeface="微軟正黑體"/>
              </a:rPr>
              <a:t>主動聯繫相關單位確認真僞</a:t>
            </a:r>
            <a:endParaRPr sz="2800">
              <a:latin typeface="微軟正黑體"/>
              <a:cs typeface="微軟正黑體"/>
            </a:endParaRPr>
          </a:p>
          <a:p>
            <a:pPr marL="456565" indent="-4565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456565" algn="l"/>
              </a:tabLst>
            </a:pPr>
            <a:r>
              <a:rPr dirty="0" sz="2800" spc="-15" b="1">
                <a:solidFill>
                  <a:srgbClr val="FFFFFF"/>
                </a:solidFill>
                <a:latin typeface="微軟正黑體"/>
                <a:cs typeface="微軟正黑體"/>
              </a:rPr>
              <a:t>仍有疑義請洽機關資安窗口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19251" y="3992626"/>
            <a:ext cx="3221355" cy="15989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5730" rIns="0" bIns="0" rtlCol="0" vert="horz">
            <a:spAutoFit/>
          </a:bodyPr>
          <a:lstStyle/>
          <a:p>
            <a:pPr algn="just" marL="90805" marR="378460">
              <a:lnSpc>
                <a:spcPct val="150000"/>
              </a:lnSpc>
              <a:spcBef>
                <a:spcPts val="990"/>
              </a:spcBef>
            </a:pPr>
            <a:r>
              <a:rPr dirty="0" sz="1800" spc="-5" b="1">
                <a:solidFill>
                  <a:srgbClr val="3265CC"/>
                </a:solidFill>
                <a:latin typeface="微軟正黑體"/>
                <a:cs typeface="微軟正黑體"/>
              </a:rPr>
              <a:t>若仍有業務上收信之需求，可將可疑信件打包匯出後，</a:t>
            </a:r>
            <a:r>
              <a:rPr dirty="0" sz="1800" spc="-10" b="1">
                <a:solidFill>
                  <a:srgbClr val="3265CC"/>
                </a:solidFill>
                <a:latin typeface="微軟正黑體"/>
                <a:cs typeface="微軟正黑體"/>
              </a:rPr>
              <a:t>寄送資安窗口確認</a:t>
            </a:r>
            <a:endParaRPr sz="18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6946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社交工程攻擊防範</a:t>
            </a:r>
            <a:r>
              <a:rPr dirty="0" sz="3200" spc="-10">
                <a:latin typeface="Times New Roman"/>
                <a:cs typeface="Times New Roman"/>
              </a:rPr>
              <a:t>(5/6)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287" y="767080"/>
            <a:ext cx="790194" cy="42900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88949" y="1388872"/>
            <a:ext cx="765175" cy="4998720"/>
            <a:chOff x="788949" y="1388872"/>
            <a:chExt cx="765175" cy="4998720"/>
          </a:xfrm>
        </p:grpSpPr>
        <p:sp>
          <p:nvSpPr>
            <p:cNvPr id="5" name="object 5" descr=""/>
            <p:cNvSpPr/>
            <p:nvPr/>
          </p:nvSpPr>
          <p:spPr>
            <a:xfrm>
              <a:off x="788949" y="1388872"/>
              <a:ext cx="748665" cy="4998720"/>
            </a:xfrm>
            <a:custGeom>
              <a:avLst/>
              <a:gdLst/>
              <a:ahLst/>
              <a:cxnLst/>
              <a:rect l="l" t="t" r="r" b="b"/>
              <a:pathLst>
                <a:path w="748665" h="4998720">
                  <a:moveTo>
                    <a:pt x="0" y="4998720"/>
                  </a:moveTo>
                  <a:lnTo>
                    <a:pt x="748283" y="4998720"/>
                  </a:lnTo>
                  <a:lnTo>
                    <a:pt x="748283" y="0"/>
                  </a:lnTo>
                  <a:lnTo>
                    <a:pt x="0" y="0"/>
                  </a:lnTo>
                  <a:lnTo>
                    <a:pt x="0" y="4998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9617" y="4103878"/>
              <a:ext cx="726440" cy="0"/>
            </a:xfrm>
            <a:custGeom>
              <a:avLst/>
              <a:gdLst/>
              <a:ahLst/>
              <a:cxnLst/>
              <a:rect l="l" t="t" r="r" b="b"/>
              <a:pathLst>
                <a:path w="726440" h="0">
                  <a:moveTo>
                    <a:pt x="0" y="0"/>
                  </a:moveTo>
                  <a:lnTo>
                    <a:pt x="726186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00379" y="4103878"/>
              <a:ext cx="725805" cy="11430"/>
            </a:xfrm>
            <a:custGeom>
              <a:avLst/>
              <a:gdLst/>
              <a:ahLst/>
              <a:cxnLst/>
              <a:rect l="l" t="t" r="r" b="b"/>
              <a:pathLst>
                <a:path w="725805" h="11429">
                  <a:moveTo>
                    <a:pt x="725423" y="11429"/>
                  </a:moveTo>
                  <a:lnTo>
                    <a:pt x="725423" y="0"/>
                  </a:lnTo>
                  <a:lnTo>
                    <a:pt x="0" y="0"/>
                  </a:lnTo>
                  <a:lnTo>
                    <a:pt x="0" y="11429"/>
                  </a:lnTo>
                  <a:lnTo>
                    <a:pt x="725423" y="11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42098" y="4041406"/>
              <a:ext cx="612140" cy="2341245"/>
            </a:xfrm>
            <a:custGeom>
              <a:avLst/>
              <a:gdLst/>
              <a:ahLst/>
              <a:cxnLst/>
              <a:rect l="l" t="t" r="r" b="b"/>
              <a:pathLst>
                <a:path w="612140" h="2341245">
                  <a:moveTo>
                    <a:pt x="600456" y="272796"/>
                  </a:moveTo>
                  <a:lnTo>
                    <a:pt x="521208" y="233172"/>
                  </a:lnTo>
                  <a:lnTo>
                    <a:pt x="577596" y="168402"/>
                  </a:lnTo>
                  <a:lnTo>
                    <a:pt x="487680" y="159258"/>
                  </a:lnTo>
                  <a:lnTo>
                    <a:pt x="512826" y="80010"/>
                  </a:lnTo>
                  <a:lnTo>
                    <a:pt x="425196" y="102870"/>
                  </a:lnTo>
                  <a:lnTo>
                    <a:pt x="415290" y="20574"/>
                  </a:lnTo>
                  <a:lnTo>
                    <a:pt x="344424" y="72390"/>
                  </a:lnTo>
                  <a:lnTo>
                    <a:pt x="300228" y="0"/>
                  </a:lnTo>
                  <a:lnTo>
                    <a:pt x="256032" y="72390"/>
                  </a:lnTo>
                  <a:lnTo>
                    <a:pt x="185166" y="20574"/>
                  </a:lnTo>
                  <a:lnTo>
                    <a:pt x="175260" y="102870"/>
                  </a:lnTo>
                  <a:lnTo>
                    <a:pt x="87630" y="80010"/>
                  </a:lnTo>
                  <a:lnTo>
                    <a:pt x="112776" y="159258"/>
                  </a:lnTo>
                  <a:lnTo>
                    <a:pt x="22860" y="168402"/>
                  </a:lnTo>
                  <a:lnTo>
                    <a:pt x="79248" y="233172"/>
                  </a:lnTo>
                  <a:lnTo>
                    <a:pt x="0" y="272796"/>
                  </a:lnTo>
                  <a:lnTo>
                    <a:pt x="79248" y="312420"/>
                  </a:lnTo>
                  <a:lnTo>
                    <a:pt x="22860" y="377190"/>
                  </a:lnTo>
                  <a:lnTo>
                    <a:pt x="112776" y="386334"/>
                  </a:lnTo>
                  <a:lnTo>
                    <a:pt x="87630" y="465582"/>
                  </a:lnTo>
                  <a:lnTo>
                    <a:pt x="175260" y="442722"/>
                  </a:lnTo>
                  <a:lnTo>
                    <a:pt x="185166" y="525018"/>
                  </a:lnTo>
                  <a:lnTo>
                    <a:pt x="256032" y="473202"/>
                  </a:lnTo>
                  <a:lnTo>
                    <a:pt x="300228" y="545592"/>
                  </a:lnTo>
                  <a:lnTo>
                    <a:pt x="344424" y="473202"/>
                  </a:lnTo>
                  <a:lnTo>
                    <a:pt x="415290" y="525018"/>
                  </a:lnTo>
                  <a:lnTo>
                    <a:pt x="425196" y="442722"/>
                  </a:lnTo>
                  <a:lnTo>
                    <a:pt x="512826" y="465582"/>
                  </a:lnTo>
                  <a:lnTo>
                    <a:pt x="487680" y="386334"/>
                  </a:lnTo>
                  <a:lnTo>
                    <a:pt x="577596" y="377190"/>
                  </a:lnTo>
                  <a:lnTo>
                    <a:pt x="521208" y="312420"/>
                  </a:lnTo>
                  <a:lnTo>
                    <a:pt x="600456" y="272796"/>
                  </a:lnTo>
                  <a:close/>
                </a:path>
                <a:path w="612140" h="2341245">
                  <a:moveTo>
                    <a:pt x="611886" y="2068068"/>
                  </a:moveTo>
                  <a:lnTo>
                    <a:pt x="532638" y="2028444"/>
                  </a:lnTo>
                  <a:lnTo>
                    <a:pt x="589026" y="1963674"/>
                  </a:lnTo>
                  <a:lnTo>
                    <a:pt x="499110" y="1954530"/>
                  </a:lnTo>
                  <a:lnTo>
                    <a:pt x="524256" y="1875282"/>
                  </a:lnTo>
                  <a:lnTo>
                    <a:pt x="436626" y="1898142"/>
                  </a:lnTo>
                  <a:lnTo>
                    <a:pt x="426720" y="1815846"/>
                  </a:lnTo>
                  <a:lnTo>
                    <a:pt x="355854" y="1867662"/>
                  </a:lnTo>
                  <a:lnTo>
                    <a:pt x="311658" y="1795272"/>
                  </a:lnTo>
                  <a:lnTo>
                    <a:pt x="267462" y="1867662"/>
                  </a:lnTo>
                  <a:lnTo>
                    <a:pt x="196596" y="1815846"/>
                  </a:lnTo>
                  <a:lnTo>
                    <a:pt x="186690" y="1898142"/>
                  </a:lnTo>
                  <a:lnTo>
                    <a:pt x="99060" y="1875282"/>
                  </a:lnTo>
                  <a:lnTo>
                    <a:pt x="124206" y="1954530"/>
                  </a:lnTo>
                  <a:lnTo>
                    <a:pt x="33528" y="1963674"/>
                  </a:lnTo>
                  <a:lnTo>
                    <a:pt x="90678" y="2028444"/>
                  </a:lnTo>
                  <a:lnTo>
                    <a:pt x="10668" y="2068068"/>
                  </a:lnTo>
                  <a:lnTo>
                    <a:pt x="90678" y="2107692"/>
                  </a:lnTo>
                  <a:lnTo>
                    <a:pt x="33528" y="2172462"/>
                  </a:lnTo>
                  <a:lnTo>
                    <a:pt x="124206" y="2181606"/>
                  </a:lnTo>
                  <a:lnTo>
                    <a:pt x="99060" y="2260854"/>
                  </a:lnTo>
                  <a:lnTo>
                    <a:pt x="186690" y="2237994"/>
                  </a:lnTo>
                  <a:lnTo>
                    <a:pt x="196596" y="2320290"/>
                  </a:lnTo>
                  <a:lnTo>
                    <a:pt x="267462" y="2268474"/>
                  </a:lnTo>
                  <a:lnTo>
                    <a:pt x="311658" y="2340864"/>
                  </a:lnTo>
                  <a:lnTo>
                    <a:pt x="355854" y="2268474"/>
                  </a:lnTo>
                  <a:lnTo>
                    <a:pt x="426720" y="2320290"/>
                  </a:lnTo>
                  <a:lnTo>
                    <a:pt x="436626" y="2237994"/>
                  </a:lnTo>
                  <a:lnTo>
                    <a:pt x="524256" y="2260854"/>
                  </a:lnTo>
                  <a:lnTo>
                    <a:pt x="499110" y="2181606"/>
                  </a:lnTo>
                  <a:lnTo>
                    <a:pt x="589026" y="2172462"/>
                  </a:lnTo>
                  <a:lnTo>
                    <a:pt x="532638" y="2107692"/>
                  </a:lnTo>
                  <a:lnTo>
                    <a:pt x="611886" y="2068068"/>
                  </a:lnTo>
                  <a:close/>
                </a:path>
              </a:pathLst>
            </a:custGeom>
            <a:solidFill>
              <a:srgbClr val="F9DC31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766089" y="1377442"/>
          <a:ext cx="8004175" cy="498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2320"/>
                <a:gridCol w="1037590"/>
                <a:gridCol w="6084570"/>
              </a:tblGrid>
              <a:tr h="448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旅遊休閒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3345"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700" spc="145" b="1">
                          <a:latin typeface="標楷體"/>
                          <a:cs typeface="標楷體"/>
                        </a:rPr>
                        <a:t>親子遊孩子為何擺臭臉?調查：九成小孩想參與規畫行程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334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金融財經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5" b="1">
                          <a:latin typeface="標楷體"/>
                          <a:cs typeface="標楷體"/>
                        </a:rPr>
                        <a:t>聖誕節送禮什麼最夯?概念股深入分析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旅遊休閒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50" b="1">
                          <a:latin typeface="標楷體"/>
                          <a:cs typeface="標楷體"/>
                        </a:rPr>
                        <a:t>桃園青埔 漫遊奇幻海洋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模擬案例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5" b="1">
                          <a:latin typeface="標楷體"/>
                          <a:cs typeface="標楷體"/>
                        </a:rPr>
                        <a:t>志願服務申請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金融財經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8425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700" spc="145" b="1">
                          <a:latin typeface="標楷體"/>
                          <a:cs typeface="標楷體"/>
                        </a:rPr>
                        <a:t>台股後勢看漲 看好四大類別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842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公務相關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5" b="1">
                          <a:latin typeface="標楷體"/>
                          <a:cs typeface="標楷體"/>
                        </a:rPr>
                        <a:t>公教人員健檢辦法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541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公務相關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50" b="1">
                          <a:latin typeface="標楷體"/>
                          <a:cs typeface="標楷體"/>
                        </a:rPr>
                        <a:t>您已接受邀請共用此行事曆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新聞時事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8425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700" spc="155" b="1">
                          <a:latin typeface="標楷體"/>
                          <a:cs typeface="標楷體"/>
                        </a:rPr>
                        <a:t>夏季電費</a:t>
                      </a:r>
                      <a:r>
                        <a:rPr dirty="0" sz="1700" spc="125" b="1">
                          <a:latin typeface="標楷體"/>
                          <a:cs typeface="標楷體"/>
                        </a:rPr>
                        <a:t>6</a:t>
                      </a:r>
                      <a:r>
                        <a:rPr dirty="0" sz="1700" spc="155" b="1">
                          <a:latin typeface="標楷體"/>
                          <a:cs typeface="標楷體"/>
                        </a:rPr>
                        <a:t>月上路！台電估計約</a:t>
                      </a:r>
                      <a:r>
                        <a:rPr dirty="0" sz="1700" spc="120" b="1">
                          <a:latin typeface="標楷體"/>
                          <a:cs typeface="標楷體"/>
                        </a:rPr>
                        <a:t>378</a:t>
                      </a:r>
                      <a:r>
                        <a:rPr dirty="0" sz="1700" spc="150" b="1">
                          <a:latin typeface="標楷體"/>
                          <a:cs typeface="標楷體"/>
                        </a:rPr>
                        <a:t>萬戶不漲價，原因曝光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842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新聞時事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55" b="1">
                          <a:latin typeface="標楷體"/>
                          <a:cs typeface="標楷體"/>
                        </a:rPr>
                        <a:t>補教狼師</a:t>
                      </a:r>
                      <a:r>
                        <a:rPr dirty="0" sz="1700" spc="100" b="1">
                          <a:latin typeface="標楷體"/>
                          <a:cs typeface="標楷體"/>
                        </a:rPr>
                        <a:t>MeToo</a:t>
                      </a:r>
                      <a:r>
                        <a:rPr dirty="0" sz="1700" spc="45" b="1">
                          <a:latin typeface="標楷體"/>
                          <a:cs typeface="標楷體"/>
                        </a:rPr>
                        <a:t>！ 最美禮生控「</a:t>
                      </a:r>
                      <a:r>
                        <a:rPr dirty="0" sz="1700" spc="120" b="1">
                          <a:latin typeface="標楷體"/>
                          <a:cs typeface="標楷體"/>
                        </a:rPr>
                        <a:t>18</a:t>
                      </a:r>
                      <a:r>
                        <a:rPr dirty="0" sz="1700" spc="145" b="1">
                          <a:latin typeface="標楷體"/>
                          <a:cs typeface="標楷體"/>
                        </a:rPr>
                        <a:t>歲生日遭揉胸強吻」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00" b="1">
                          <a:latin typeface="標楷體"/>
                          <a:cs typeface="標楷體"/>
                        </a:rPr>
                        <a:t>生活消費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700" spc="120" b="1">
                          <a:latin typeface="標楷體"/>
                          <a:cs typeface="標楷體"/>
                        </a:rPr>
                        <a:t>ChatGPT</a:t>
                      </a:r>
                      <a:r>
                        <a:rPr dirty="0" sz="1700" spc="155" b="1">
                          <a:latin typeface="標楷體"/>
                          <a:cs typeface="標楷體"/>
                        </a:rPr>
                        <a:t>官方</a:t>
                      </a:r>
                      <a:r>
                        <a:rPr dirty="0" sz="1700" spc="120" b="1">
                          <a:latin typeface="標楷體"/>
                          <a:cs typeface="標楷體"/>
                        </a:rPr>
                        <a:t>APP</a:t>
                      </a:r>
                      <a:r>
                        <a:rPr dirty="0" sz="1700" spc="55" b="1">
                          <a:latin typeface="標楷體"/>
                          <a:cs typeface="標楷體"/>
                        </a:rPr>
                        <a:t>來了！ 台灣開放下載 </a:t>
                      </a:r>
                      <a:r>
                        <a:rPr dirty="0" sz="1700" spc="120" b="1">
                          <a:latin typeface="標楷體"/>
                          <a:cs typeface="標楷體"/>
                        </a:rPr>
                        <a:t>iPhone</a:t>
                      </a:r>
                      <a:r>
                        <a:rPr dirty="0" sz="1700" spc="85" b="1">
                          <a:latin typeface="標楷體"/>
                          <a:cs typeface="標楷體"/>
                        </a:rPr>
                        <a:t>搶先試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448309">
                <a:tc>
                  <a:txBody>
                    <a:bodyPr/>
                    <a:lstStyle/>
                    <a:p>
                      <a:pPr marL="407034">
                        <a:lnSpc>
                          <a:spcPts val="2720"/>
                        </a:lnSpc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700" spc="140" b="1">
                          <a:latin typeface="標楷體"/>
                          <a:cs typeface="標楷體"/>
                        </a:rPr>
                        <a:t>旅遊休閒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8425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700" spc="145" b="1">
                          <a:latin typeface="標楷體"/>
                          <a:cs typeface="標楷體"/>
                        </a:rPr>
                        <a:t>連假這樣請半個月都不用上班！快訂機票半月遊！</a:t>
                      </a:r>
                      <a:r>
                        <a:rPr dirty="0" sz="1700" spc="-50" b="1">
                          <a:latin typeface="標楷體"/>
                          <a:cs typeface="標楷體"/>
                        </a:rPr>
                        <a:t> </a:t>
                      </a:r>
                      <a:endParaRPr sz="1700">
                        <a:latin typeface="標楷體"/>
                        <a:cs typeface="標楷體"/>
                      </a:endParaRPr>
                    </a:p>
                  </a:txBody>
                  <a:tcPr marL="0" marR="0" marB="0" marT="9842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977" y="829564"/>
            <a:ext cx="1817370" cy="852677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694" y="76962"/>
            <a:ext cx="488061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社交工程攻擊防範</a:t>
            </a:r>
            <a:r>
              <a:rPr dirty="0" sz="3200" spc="-10">
                <a:latin typeface="Times New Roman"/>
                <a:cs typeface="Times New Roman"/>
              </a:rPr>
              <a:t>(6/6)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88721" y="889762"/>
          <a:ext cx="8318500" cy="5422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245"/>
                <a:gridCol w="7653655"/>
              </a:tblGrid>
              <a:tr h="883919">
                <a:tc gridSpan="2">
                  <a:txBody>
                    <a:bodyPr/>
                    <a:lstStyle/>
                    <a:p>
                      <a:pPr marL="48260" marR="282575">
                        <a:lnSpc>
                          <a:spcPts val="3220"/>
                        </a:lnSpc>
                        <a:spcBef>
                          <a:spcPts val="90"/>
                        </a:spcBef>
                      </a:pPr>
                      <a:r>
                        <a:rPr dirty="0" sz="2250" spc="110" b="1">
                          <a:latin typeface="標楷體"/>
                          <a:cs typeface="標楷體"/>
                        </a:rPr>
                        <a:t>為防範社交工程攻擊，造成機關受駭、機密外洩，請注意並</a:t>
                      </a:r>
                      <a:r>
                        <a:rPr dirty="0" sz="2250" spc="100" b="1">
                          <a:latin typeface="標楷體"/>
                          <a:cs typeface="標楷體"/>
                        </a:rPr>
                        <a:t>配合下列事項：</a:t>
                      </a:r>
                      <a:endParaRPr sz="2250">
                        <a:latin typeface="標楷體"/>
                        <a:cs typeface="標楷體"/>
                      </a:endParaRPr>
                    </a:p>
                  </a:txBody>
                  <a:tcPr marL="0" marR="0" marB="0" marT="1143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7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R="34290">
                        <a:lnSpc>
                          <a:spcPct val="100000"/>
                        </a:lnSpc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一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社交工程攻擊喜歡用「聳動標題、公務資訊、結合時事新聞、財金</a:t>
                      </a:r>
                      <a:endParaRPr sz="1800">
                        <a:latin typeface="標楷體"/>
                        <a:cs typeface="標楷體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、健康、打折優惠促銷活動…等吸引人注意力、好奇心及混淆人心</a:t>
                      </a:r>
                      <a:endParaRPr sz="1800">
                        <a:latin typeface="標楷體"/>
                        <a:cs typeface="標楷體"/>
                      </a:endParaRPr>
                    </a:p>
                    <a:p>
                      <a:pPr algn="just" marL="41910" marR="222250">
                        <a:lnSpc>
                          <a:spcPct val="113999"/>
                        </a:lnSpc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之事件」，誘騙使用者點擊釣魚信件或簡訊，騙取用戶個人資訊、密碼或下載惡意程式、檔案等，造成機敏資料外洩或遭勒索病毒攻</a:t>
                      </a:r>
                      <a:r>
                        <a:rPr dirty="0" sz="1800" spc="180" b="1">
                          <a:latin typeface="標楷體"/>
                          <a:cs typeface="標楷體"/>
                        </a:rPr>
                        <a:t>擊等資安事件發生。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2384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二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請關閉電子郵件預覽功能。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2384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三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88595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22250">
                        <a:lnSpc>
                          <a:spcPts val="2460"/>
                        </a:lnSpc>
                        <a:spcBef>
                          <a:spcPts val="85"/>
                        </a:spcBef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開啟郵件前，請確認主旨與本身業務相關，或與承辦人、寄件人確</a:t>
                      </a:r>
                      <a:r>
                        <a:rPr dirty="0" sz="1800" spc="175" b="1">
                          <a:latin typeface="標楷體"/>
                          <a:cs typeface="標楷體"/>
                        </a:rPr>
                        <a:t>認來信。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079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四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2384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不任意點閱郵件或簡訊中之超連結網址、附加檔案。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2384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五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8923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22250">
                        <a:lnSpc>
                          <a:spcPts val="2470"/>
                        </a:lnSpc>
                        <a:spcBef>
                          <a:spcPts val="75"/>
                        </a:spcBef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公務郵件與私人郵件應區隔，請勿將公務郵件地址用於註冊、認證</a:t>
                      </a:r>
                      <a:r>
                        <a:rPr dirty="0" sz="1800" spc="180" b="1">
                          <a:latin typeface="標楷體"/>
                          <a:cs typeface="標楷體"/>
                        </a:rPr>
                        <a:t>其他非公務平台。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952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六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88595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22250">
                        <a:lnSpc>
                          <a:spcPts val="2460"/>
                        </a:lnSpc>
                        <a:spcBef>
                          <a:spcPts val="85"/>
                        </a:spcBef>
                      </a:pPr>
                      <a:r>
                        <a:rPr dirty="0" sz="1800" spc="180" b="1">
                          <a:latin typeface="標楷體"/>
                          <a:cs typeface="標楷體"/>
                        </a:rPr>
                        <a:t>不隨意輸入帳號密碼資訊：輸入帳號密碼前應再三確認其正當性，</a:t>
                      </a:r>
                      <a:r>
                        <a:rPr dirty="0" sz="1800" spc="-50" b="1"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z="1800" spc="180" b="1">
                          <a:latin typeface="標楷體"/>
                          <a:cs typeface="標楷體"/>
                        </a:rPr>
                        <a:t>避免遭假冒網站竊取。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079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七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175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185" b="1">
                          <a:latin typeface="標楷體"/>
                          <a:cs typeface="標楷體"/>
                        </a:rPr>
                        <a:t>若有可疑信件、簡訊或相關問題，請洽機關資訊或資安人員。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175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894" y="2729484"/>
            <a:ext cx="7141209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37335" marR="5080" indent="-152527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三、各機關對危害國家資通安全</a:t>
            </a:r>
            <a:r>
              <a:rPr dirty="0" spc="-10"/>
              <a:t>產品限制使用原則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200" y="209550"/>
            <a:ext cx="764540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5"/>
              <a:t>機關選用資通訊產品時，請依行政院「各機關對危害國家資通安全產品限制使用原則」辦理</a:t>
            </a:r>
            <a:endParaRPr sz="3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92531" y="1287145"/>
          <a:ext cx="8244840" cy="508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165"/>
                <a:gridCol w="7586345"/>
              </a:tblGrid>
              <a:tr h="883285">
                <a:tc gridSpan="2">
                  <a:txBody>
                    <a:bodyPr/>
                    <a:lstStyle/>
                    <a:p>
                      <a:pPr marL="47625" marR="280035">
                        <a:lnSpc>
                          <a:spcPts val="3220"/>
                        </a:lnSpc>
                        <a:spcBef>
                          <a:spcPts val="95"/>
                        </a:spcBef>
                      </a:pPr>
                      <a:r>
                        <a:rPr dirty="0" sz="2250" spc="85" b="1">
                          <a:latin typeface="標楷體"/>
                          <a:cs typeface="標楷體"/>
                        </a:rPr>
                        <a:t>為避免使用有危害國家資通安全疑慮之資訊產品造成資安事件，請配合下列事項：</a:t>
                      </a:r>
                      <a:endParaRPr sz="2250">
                        <a:latin typeface="標楷體"/>
                        <a:cs typeface="標楷體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73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R="34925">
                        <a:lnSpc>
                          <a:spcPct val="100000"/>
                        </a:lnSpc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一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23876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170815">
                        <a:lnSpc>
                          <a:spcPts val="2460"/>
                        </a:lnSpc>
                        <a:spcBef>
                          <a:spcPts val="85"/>
                        </a:spcBef>
                      </a:pPr>
                      <a:r>
                        <a:rPr dirty="0" sz="1800" spc="160" b="1">
                          <a:latin typeface="標楷體"/>
                          <a:cs typeface="標楷體"/>
                        </a:rPr>
                        <a:t>依據行政院國家資通安全會報技術中心通報，抖音(</a:t>
                      </a:r>
                      <a:r>
                        <a:rPr dirty="0" sz="1800" spc="125" b="1">
                          <a:latin typeface="標楷體"/>
                          <a:cs typeface="標楷體"/>
                        </a:rPr>
                        <a:t>TikTok)</a:t>
                      </a:r>
                      <a:r>
                        <a:rPr dirty="0" sz="1800" spc="145" b="1">
                          <a:latin typeface="標楷體"/>
                          <a:cs typeface="標楷體"/>
                        </a:rPr>
                        <a:t>與微信</a:t>
                      </a:r>
                      <a:r>
                        <a:rPr dirty="0" sz="1800" spc="114" b="1">
                          <a:latin typeface="標楷體"/>
                          <a:cs typeface="標楷體"/>
                        </a:rPr>
                        <a:t> </a:t>
                      </a:r>
                      <a:r>
                        <a:rPr dirty="0" sz="1800" spc="125" b="1">
                          <a:latin typeface="標楷體"/>
                          <a:cs typeface="標楷體"/>
                        </a:rPr>
                        <a:t>(WeChat</a:t>
                      </a:r>
                      <a:r>
                        <a:rPr dirty="0" sz="1800" spc="145" b="1">
                          <a:latin typeface="標楷體"/>
                          <a:cs typeface="標楷體"/>
                        </a:rPr>
                        <a:t>)應用程式存在資安疑慮，可能蒐集使用者資訊並回傳至特</a:t>
                      </a:r>
                      <a:endParaRPr sz="1800">
                        <a:latin typeface="標楷體"/>
                        <a:cs typeface="標楷體"/>
                      </a:endParaRPr>
                    </a:p>
                    <a:p>
                      <a:pPr marL="41910" marR="220979">
                        <a:lnSpc>
                          <a:spcPts val="2460"/>
                        </a:lnSpc>
                        <a:spcBef>
                          <a:spcPts val="5"/>
                        </a:spcBef>
                      </a:pPr>
                      <a:r>
                        <a:rPr dirty="0" sz="1800" spc="160" b="1">
                          <a:latin typeface="標楷體"/>
                          <a:cs typeface="標楷體"/>
                        </a:rPr>
                        <a:t>定伺服器，為進行風險管控，請避免於公務手機與電腦中安裝與使</a:t>
                      </a:r>
                      <a:r>
                        <a:rPr dirty="0" sz="1800" spc="155" b="1">
                          <a:latin typeface="標楷體"/>
                          <a:cs typeface="標楷體"/>
                        </a:rPr>
                        <a:t>用前揭應用程式。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079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二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88595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20979">
                        <a:lnSpc>
                          <a:spcPts val="2460"/>
                        </a:lnSpc>
                        <a:spcBef>
                          <a:spcPts val="90"/>
                        </a:spcBef>
                      </a:pPr>
                      <a:r>
                        <a:rPr dirty="0" sz="1800" spc="160" b="1">
                          <a:latin typeface="標楷體"/>
                          <a:cs typeface="標楷體"/>
                        </a:rPr>
                        <a:t>為維護資通訊安全．避免重要資料及資訊外洩，請依行政院「各機關對危害國家資通安全產品限制使用原則」禁用有資安疑慮產品。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143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三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88595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20979">
                        <a:lnSpc>
                          <a:spcPts val="2460"/>
                        </a:lnSpc>
                        <a:spcBef>
                          <a:spcPts val="85"/>
                        </a:spcBef>
                      </a:pPr>
                      <a:r>
                        <a:rPr dirty="0" sz="1800" spc="160" b="1">
                          <a:latin typeface="標楷體"/>
                          <a:cs typeface="標楷體"/>
                        </a:rPr>
                        <a:t>針對有資通訊安全疑慮之產品，請依上述原則第四條規定，辦理預</a:t>
                      </a:r>
                      <a:r>
                        <a:rPr dirty="0" sz="1800" spc="130" b="1">
                          <a:latin typeface="標楷體"/>
                          <a:cs typeface="標楷體"/>
                        </a:rPr>
                        <a:t>防性防護作為：</a:t>
                      </a:r>
                      <a:r>
                        <a:rPr dirty="0" sz="1800" spc="-50" b="1">
                          <a:latin typeface="標楷體"/>
                          <a:cs typeface="標楷體"/>
                        </a:rPr>
                        <a:t> 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079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70865" marR="208915" indent="-528955">
                        <a:lnSpc>
                          <a:spcPts val="2460"/>
                        </a:lnSpc>
                        <a:spcBef>
                          <a:spcPts val="85"/>
                        </a:spcBef>
                      </a:pPr>
                      <a:r>
                        <a:rPr dirty="0" sz="1800" spc="140" b="1">
                          <a:latin typeface="標楷體"/>
                          <a:cs typeface="標楷體"/>
                        </a:rPr>
                        <a:t>(一)應指定特定區域及特定人員使用，且不得傳播影像或聲音，供</a:t>
                      </a:r>
                      <a:r>
                        <a:rPr dirty="0" sz="1800" spc="160" b="1">
                          <a:latin typeface="標楷體"/>
                          <a:cs typeface="標楷體"/>
                        </a:rPr>
                        <a:t>不特定人士直接收視或收聽。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079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140" b="1">
                          <a:latin typeface="標楷體"/>
                          <a:cs typeface="標楷體"/>
                        </a:rPr>
                        <a:t>(二)購置理由消失，或使用年限屆滿應立即銷毀。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32384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dirty="0" sz="1800" spc="-50" b="1">
                          <a:latin typeface="標楷體"/>
                          <a:cs typeface="標楷體"/>
                        </a:rPr>
                        <a:t>四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188595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1910" marR="220979">
                        <a:lnSpc>
                          <a:spcPts val="2460"/>
                        </a:lnSpc>
                        <a:spcBef>
                          <a:spcPts val="45"/>
                        </a:spcBef>
                      </a:pPr>
                      <a:r>
                        <a:rPr dirty="0" sz="1800" spc="160" b="1">
                          <a:latin typeface="標楷體"/>
                          <a:cs typeface="標楷體"/>
                        </a:rPr>
                        <a:t>機關辦理採購合約時，應將前揭原則納入規範；亦請委外及合作廠商，處理相關公務資訊之設備，依前揭原則比照辦理。</a:t>
                      </a:r>
                      <a:endParaRPr sz="1800">
                        <a:latin typeface="標楷體"/>
                        <a:cs typeface="標楷體"/>
                      </a:endParaRPr>
                    </a:p>
                  </a:txBody>
                  <a:tcPr marL="0" marR="0" marB="0" marT="571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894" y="2730246"/>
            <a:ext cx="7141209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四、資通安全教育訓練課程宣導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402" y="2730246"/>
            <a:ext cx="6633209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一、資訊安全及個人資料保護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448" y="454152"/>
            <a:ext cx="61245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資通安全教育訓練課程宣導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66979" y="1596898"/>
          <a:ext cx="8696325" cy="374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280"/>
                <a:gridCol w="8004809"/>
              </a:tblGrid>
              <a:tr h="37973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50" spc="-50" b="1">
                          <a:latin typeface="標楷體"/>
                          <a:cs typeface="標楷體"/>
                        </a:rPr>
                        <a:t>一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3302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050" spc="-5" b="1">
                          <a:latin typeface="標楷體"/>
                          <a:cs typeface="標楷體"/>
                        </a:rPr>
                        <a:t>應資安法要求，請機關於年底前完成資安法資安教育時數。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3302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01345" marR="221615" indent="-558165">
                        <a:lnSpc>
                          <a:spcPts val="2830"/>
                        </a:lnSpc>
                        <a:spcBef>
                          <a:spcPts val="100"/>
                        </a:spcBef>
                      </a:pPr>
                      <a:r>
                        <a:rPr dirty="0" sz="2050" spc="-5" b="1">
                          <a:latin typeface="標楷體"/>
                          <a:cs typeface="標楷體"/>
                        </a:rPr>
                        <a:t>(一)教育訓練法規依據：資通安全責任等級分級辦法，各級機關應</a:t>
                      </a:r>
                      <a:r>
                        <a:rPr dirty="0" sz="2050" spc="-95" b="1">
                          <a:latin typeface="標楷體"/>
                          <a:cs typeface="標楷體"/>
                        </a:rPr>
                        <a:t>辦事項— 認知與訓練面向— 資通安全教育訓練。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1270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46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01345" marR="93980" indent="-558165">
                        <a:lnSpc>
                          <a:spcPts val="2830"/>
                        </a:lnSpc>
                        <a:spcBef>
                          <a:spcPts val="100"/>
                        </a:spcBef>
                      </a:pPr>
                      <a:r>
                        <a:rPr dirty="0" sz="2050" spc="30" b="1">
                          <a:latin typeface="標楷體"/>
                          <a:cs typeface="標楷體"/>
                        </a:rPr>
                        <a:t>(二)時數要求：機關應依機關資安等級要求取得訓練時數，資訊安</a:t>
                      </a:r>
                      <a:r>
                        <a:rPr dirty="0" sz="2050" spc="-25" b="1">
                          <a:latin typeface="標楷體"/>
                          <a:cs typeface="標楷體"/>
                        </a:rPr>
                        <a:t>全專職人員應取得「資通安全專業/職能訓練」要求時數， 非資</a:t>
                      </a:r>
                      <a:endParaRPr sz="2050">
                        <a:latin typeface="標楷體"/>
                        <a:cs typeface="標楷體"/>
                      </a:endParaRPr>
                    </a:p>
                    <a:p>
                      <a:pPr marL="6013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50" spc="-5" b="1">
                          <a:latin typeface="標楷體"/>
                          <a:cs typeface="標楷體"/>
                        </a:rPr>
                        <a:t>安資訊人員一般人員及主管應取得「資通安全通識教育訓練」</a:t>
                      </a:r>
                      <a:endParaRPr sz="2050">
                        <a:latin typeface="標楷體"/>
                        <a:cs typeface="標楷體"/>
                      </a:endParaRPr>
                    </a:p>
                    <a:p>
                      <a:pPr marL="6013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050" spc="-10" b="1">
                          <a:latin typeface="標楷體"/>
                          <a:cs typeface="標楷體"/>
                        </a:rPr>
                        <a:t>要求時數。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1270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50" spc="-50" b="1">
                          <a:latin typeface="標楷體"/>
                          <a:cs typeface="標楷體"/>
                        </a:rPr>
                        <a:t>二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3937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50" spc="-10" b="1">
                          <a:latin typeface="標楷體"/>
                          <a:cs typeface="標楷體"/>
                        </a:rPr>
                        <a:t>課程資源：</a:t>
                      </a:r>
                      <a:r>
                        <a:rPr dirty="0" sz="2050" spc="-50" b="1">
                          <a:latin typeface="標楷體"/>
                          <a:cs typeface="標楷體"/>
                        </a:rPr>
                        <a:t> 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3937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50" spc="5" b="1">
                          <a:latin typeface="標楷體"/>
                          <a:cs typeface="標楷體"/>
                        </a:rPr>
                        <a:t>(一)實體課程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40005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50" b="1">
                          <a:latin typeface="標楷體"/>
                          <a:cs typeface="標楷體"/>
                        </a:rPr>
                        <a:t>(二)線上課程：臺北</a:t>
                      </a:r>
                      <a:r>
                        <a:rPr dirty="0" sz="2050" spc="60" b="1"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z="2050" b="1">
                          <a:latin typeface="標楷體"/>
                          <a:cs typeface="標楷體"/>
                        </a:rPr>
                        <a:t>大、</a:t>
                      </a:r>
                      <a:r>
                        <a:rPr dirty="0" sz="2050" spc="60" b="1">
                          <a:latin typeface="標楷體"/>
                          <a:cs typeface="標楷體"/>
                        </a:rPr>
                        <a:t>e</a:t>
                      </a:r>
                      <a:r>
                        <a:rPr dirty="0" sz="2050" spc="-15" b="1">
                          <a:latin typeface="標楷體"/>
                          <a:cs typeface="標楷體"/>
                        </a:rPr>
                        <a:t>等公務園</a:t>
                      </a:r>
                      <a:endParaRPr sz="2050">
                        <a:latin typeface="標楷體"/>
                        <a:cs typeface="標楷體"/>
                      </a:endParaRPr>
                    </a:p>
                  </a:txBody>
                  <a:tcPr marL="0" marR="0" marB="0" marT="3937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402" y="2730246"/>
            <a:ext cx="6633209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五、降低電腦風險及修復作為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7466" y="352044"/>
            <a:ext cx="561657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降低電腦風險及修復作為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2320" y="1216466"/>
            <a:ext cx="8004809" cy="4352290"/>
          </a:xfrm>
          <a:prstGeom prst="rect">
            <a:avLst/>
          </a:prstGeom>
        </p:spPr>
        <p:txBody>
          <a:bodyPr wrap="square" lIns="0" tIns="163195" rIns="0" bIns="0" rtlCol="0" vert="horz">
            <a:spAutoFit/>
          </a:bodyPr>
          <a:lstStyle/>
          <a:p>
            <a:pPr marL="525780" indent="-513080">
              <a:lnSpc>
                <a:spcPct val="100000"/>
              </a:lnSpc>
              <a:spcBef>
                <a:spcPts val="1285"/>
              </a:spcBef>
              <a:buAutoNum type="arabicPeriod"/>
              <a:tabLst>
                <a:tab pos="525780" algn="l"/>
              </a:tabLst>
            </a:pPr>
            <a:r>
              <a:rPr dirty="0" sz="2800" spc="-15" b="1">
                <a:solidFill>
                  <a:srgbClr val="0032CC"/>
                </a:solidFill>
                <a:latin typeface="標楷體"/>
                <a:cs typeface="標楷體"/>
              </a:rPr>
              <a:t>請勿安裝「未經授權」之軟體。</a:t>
            </a:r>
            <a:endParaRPr sz="2800">
              <a:latin typeface="標楷體"/>
              <a:cs typeface="標楷體"/>
            </a:endParaRPr>
          </a:p>
          <a:p>
            <a:pPr marL="525780" marR="5080" indent="-513080">
              <a:lnSpc>
                <a:spcPct val="100400"/>
              </a:lnSpc>
              <a:spcBef>
                <a:spcPts val="1175"/>
              </a:spcBef>
              <a:buClr>
                <a:srgbClr val="0032CC"/>
              </a:buClr>
              <a:buAutoNum type="arabicPeriod"/>
              <a:tabLst>
                <a:tab pos="527050" algn="l"/>
              </a:tabLst>
            </a:pPr>
            <a:r>
              <a:rPr dirty="0" sz="2800" spc="-15" b="1">
                <a:solidFill>
                  <a:srgbClr val="FF0000"/>
                </a:solidFill>
                <a:latin typeface="標楷體"/>
                <a:cs typeface="標楷體"/>
              </a:rPr>
              <a:t>更新電腦作業系統、應用程式及防毒軟體等至最</a:t>
            </a:r>
            <a:r>
              <a:rPr dirty="0" sz="2800" spc="-15" b="1">
                <a:solidFill>
                  <a:srgbClr val="FF0000"/>
                </a:solidFill>
                <a:latin typeface="標楷體"/>
                <a:cs typeface="標楷體"/>
              </a:rPr>
              <a:t>	</a:t>
            </a:r>
            <a:r>
              <a:rPr dirty="0" sz="2800" spc="-10" b="1">
                <a:solidFill>
                  <a:srgbClr val="FF0000"/>
                </a:solidFill>
                <a:latin typeface="標楷體"/>
                <a:cs typeface="標楷體"/>
              </a:rPr>
              <a:t>新版本</a:t>
            </a:r>
            <a:r>
              <a:rPr dirty="0" sz="2800" spc="-15" b="1">
                <a:solidFill>
                  <a:srgbClr val="0032CC"/>
                </a:solidFill>
                <a:latin typeface="標楷體"/>
                <a:cs typeface="標楷體"/>
              </a:rPr>
              <a:t>(個人電腦及筆電)。</a:t>
            </a:r>
            <a:endParaRPr sz="2800">
              <a:latin typeface="標楷體"/>
              <a:cs typeface="標楷體"/>
            </a:endParaRPr>
          </a:p>
          <a:p>
            <a:pPr marL="525780" indent="-5130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5780" algn="l"/>
              </a:tabLst>
            </a:pPr>
            <a:r>
              <a:rPr dirty="0" sz="2800" b="1">
                <a:solidFill>
                  <a:srgbClr val="0032CC"/>
                </a:solidFill>
                <a:latin typeface="標楷體"/>
                <a:cs typeface="標楷體"/>
              </a:rPr>
              <a:t>應</a:t>
            </a:r>
            <a:r>
              <a:rPr dirty="0" sz="2800" spc="-10" b="1">
                <a:solidFill>
                  <a:srgbClr val="FF0000"/>
                </a:solidFill>
                <a:latin typeface="標楷體"/>
                <a:cs typeface="標楷體"/>
              </a:rPr>
              <a:t>定期備份</a:t>
            </a:r>
            <a:r>
              <a:rPr dirty="0" sz="2800" spc="-15" b="1">
                <a:solidFill>
                  <a:srgbClr val="0032CC"/>
                </a:solidFill>
                <a:latin typeface="標楷體"/>
                <a:cs typeface="標楷體"/>
              </a:rPr>
              <a:t>電腦上的檔案及演練資料還原程序。</a:t>
            </a:r>
            <a:endParaRPr sz="2800">
              <a:latin typeface="標楷體"/>
              <a:cs typeface="標楷體"/>
            </a:endParaRPr>
          </a:p>
          <a:p>
            <a:pPr marL="525780" indent="-5130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5780" algn="l"/>
              </a:tabLst>
            </a:pPr>
            <a:r>
              <a:rPr dirty="0" sz="2800" spc="-15" b="1">
                <a:solidFill>
                  <a:srgbClr val="0032CC"/>
                </a:solidFill>
                <a:latin typeface="標楷體"/>
                <a:cs typeface="標楷體"/>
              </a:rPr>
              <a:t>避免連接「可疑網站」。</a:t>
            </a:r>
            <a:endParaRPr sz="2800">
              <a:latin typeface="標楷體"/>
              <a:cs typeface="標楷體"/>
            </a:endParaRPr>
          </a:p>
          <a:p>
            <a:pPr marL="525780" marR="5080" indent="-513080">
              <a:lnSpc>
                <a:spcPct val="100400"/>
              </a:lnSpc>
              <a:spcBef>
                <a:spcPts val="1175"/>
              </a:spcBef>
              <a:buAutoNum type="arabicPeriod"/>
              <a:tabLst>
                <a:tab pos="527050" algn="l"/>
              </a:tabLst>
            </a:pPr>
            <a:r>
              <a:rPr dirty="0" sz="2800" spc="-15" b="1">
                <a:solidFill>
                  <a:srgbClr val="0032CC"/>
                </a:solidFill>
                <a:latin typeface="標楷體"/>
                <a:cs typeface="標楷體"/>
              </a:rPr>
              <a:t>不幸受到感染，請立即將受害電腦的網路連線及	外接儲存裝置拔除，並關閉受害電腦無線網路。</a:t>
            </a:r>
            <a:endParaRPr sz="2800">
              <a:latin typeface="標楷體"/>
              <a:cs typeface="標楷體"/>
            </a:endParaRPr>
          </a:p>
          <a:p>
            <a:pPr marL="525780" indent="-51308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5780" algn="l"/>
              </a:tabLst>
            </a:pPr>
            <a:r>
              <a:rPr dirty="0" sz="2800" spc="-15" b="1">
                <a:solidFill>
                  <a:srgbClr val="0032CC"/>
                </a:solidFill>
                <a:latin typeface="標楷體"/>
                <a:cs typeface="標楷體"/>
              </a:rPr>
              <a:t>定期更新作業系統。</a:t>
            </a:r>
            <a:endParaRPr sz="28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51" y="1747774"/>
            <a:ext cx="9144000" cy="5114925"/>
            <a:chOff x="4851" y="1747774"/>
            <a:chExt cx="9144000" cy="51149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3903" y="1773936"/>
              <a:ext cx="5913882" cy="43561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549425" y="1747774"/>
              <a:ext cx="5942965" cy="4396740"/>
            </a:xfrm>
            <a:custGeom>
              <a:avLst/>
              <a:gdLst/>
              <a:ahLst/>
              <a:cxnLst/>
              <a:rect l="l" t="t" r="r" b="b"/>
              <a:pathLst>
                <a:path w="5942965" h="4396740">
                  <a:moveTo>
                    <a:pt x="28956" y="2234184"/>
                  </a:moveTo>
                  <a:lnTo>
                    <a:pt x="28956" y="2218182"/>
                  </a:lnTo>
                  <a:lnTo>
                    <a:pt x="22098" y="2212086"/>
                  </a:lnTo>
                  <a:lnTo>
                    <a:pt x="6858" y="2212086"/>
                  </a:lnTo>
                  <a:lnTo>
                    <a:pt x="0" y="2218944"/>
                  </a:lnTo>
                  <a:lnTo>
                    <a:pt x="762" y="2226564"/>
                  </a:lnTo>
                  <a:lnTo>
                    <a:pt x="762" y="2234184"/>
                  </a:lnTo>
                  <a:lnTo>
                    <a:pt x="6858" y="2241042"/>
                  </a:lnTo>
                  <a:lnTo>
                    <a:pt x="15240" y="2240280"/>
                  </a:lnTo>
                  <a:lnTo>
                    <a:pt x="22860" y="2240280"/>
                  </a:lnTo>
                  <a:lnTo>
                    <a:pt x="28956" y="2234184"/>
                  </a:lnTo>
                  <a:close/>
                </a:path>
                <a:path w="5942965" h="4396740">
                  <a:moveTo>
                    <a:pt x="28956" y="2177796"/>
                  </a:moveTo>
                  <a:lnTo>
                    <a:pt x="28956" y="2161794"/>
                  </a:lnTo>
                  <a:lnTo>
                    <a:pt x="22860" y="2155698"/>
                  </a:lnTo>
                  <a:lnTo>
                    <a:pt x="15240" y="2154936"/>
                  </a:lnTo>
                  <a:lnTo>
                    <a:pt x="6858" y="2154936"/>
                  </a:lnTo>
                  <a:lnTo>
                    <a:pt x="762" y="2161794"/>
                  </a:lnTo>
                  <a:lnTo>
                    <a:pt x="762" y="2169414"/>
                  </a:lnTo>
                  <a:lnTo>
                    <a:pt x="0" y="2177034"/>
                  </a:lnTo>
                  <a:lnTo>
                    <a:pt x="6858" y="2183892"/>
                  </a:lnTo>
                  <a:lnTo>
                    <a:pt x="22098" y="2183892"/>
                  </a:lnTo>
                  <a:lnTo>
                    <a:pt x="28956" y="2177796"/>
                  </a:lnTo>
                  <a:close/>
                </a:path>
                <a:path w="5942965" h="4396740">
                  <a:moveTo>
                    <a:pt x="31242" y="2113026"/>
                  </a:moveTo>
                  <a:lnTo>
                    <a:pt x="31242" y="2105406"/>
                  </a:lnTo>
                  <a:lnTo>
                    <a:pt x="25146" y="2098548"/>
                  </a:lnTo>
                  <a:lnTo>
                    <a:pt x="17526" y="2098548"/>
                  </a:lnTo>
                  <a:lnTo>
                    <a:pt x="9906" y="2097786"/>
                  </a:lnTo>
                  <a:lnTo>
                    <a:pt x="3048" y="2103882"/>
                  </a:lnTo>
                  <a:lnTo>
                    <a:pt x="2286" y="2112264"/>
                  </a:lnTo>
                  <a:lnTo>
                    <a:pt x="2286" y="2119884"/>
                  </a:lnTo>
                  <a:lnTo>
                    <a:pt x="8382" y="2126742"/>
                  </a:lnTo>
                  <a:lnTo>
                    <a:pt x="16002" y="2126742"/>
                  </a:lnTo>
                  <a:lnTo>
                    <a:pt x="23622" y="2127504"/>
                  </a:lnTo>
                  <a:lnTo>
                    <a:pt x="30480" y="2121408"/>
                  </a:lnTo>
                  <a:lnTo>
                    <a:pt x="31242" y="2113026"/>
                  </a:lnTo>
                  <a:close/>
                </a:path>
                <a:path w="5942965" h="4396740">
                  <a:moveTo>
                    <a:pt x="35814" y="2049018"/>
                  </a:moveTo>
                  <a:lnTo>
                    <a:pt x="29718" y="2042160"/>
                  </a:lnTo>
                  <a:lnTo>
                    <a:pt x="22098" y="2041398"/>
                  </a:lnTo>
                  <a:lnTo>
                    <a:pt x="13716" y="2041398"/>
                  </a:lnTo>
                  <a:lnTo>
                    <a:pt x="6858" y="2046732"/>
                  </a:lnTo>
                  <a:lnTo>
                    <a:pt x="6858" y="2054352"/>
                  </a:lnTo>
                  <a:lnTo>
                    <a:pt x="6096" y="2062734"/>
                  </a:lnTo>
                  <a:lnTo>
                    <a:pt x="11430" y="2069592"/>
                  </a:lnTo>
                  <a:lnTo>
                    <a:pt x="19812" y="2070354"/>
                  </a:lnTo>
                  <a:lnTo>
                    <a:pt x="27432" y="2071116"/>
                  </a:lnTo>
                  <a:lnTo>
                    <a:pt x="34290" y="2065020"/>
                  </a:lnTo>
                  <a:lnTo>
                    <a:pt x="35814" y="2049018"/>
                  </a:lnTo>
                  <a:close/>
                </a:path>
                <a:path w="5942965" h="4396740">
                  <a:moveTo>
                    <a:pt x="41910" y="1993392"/>
                  </a:moveTo>
                  <a:lnTo>
                    <a:pt x="35814" y="1985772"/>
                  </a:lnTo>
                  <a:lnTo>
                    <a:pt x="20574" y="1984248"/>
                  </a:lnTo>
                  <a:lnTo>
                    <a:pt x="13716" y="1989582"/>
                  </a:lnTo>
                  <a:lnTo>
                    <a:pt x="12192" y="1997964"/>
                  </a:lnTo>
                  <a:lnTo>
                    <a:pt x="11430" y="2005584"/>
                  </a:lnTo>
                  <a:lnTo>
                    <a:pt x="16764" y="2012442"/>
                  </a:lnTo>
                  <a:lnTo>
                    <a:pt x="25146" y="2013204"/>
                  </a:lnTo>
                  <a:lnTo>
                    <a:pt x="32766" y="2014728"/>
                  </a:lnTo>
                  <a:lnTo>
                    <a:pt x="39624" y="2008632"/>
                  </a:lnTo>
                  <a:lnTo>
                    <a:pt x="40386" y="2001012"/>
                  </a:lnTo>
                  <a:lnTo>
                    <a:pt x="41910" y="1993392"/>
                  </a:lnTo>
                  <a:close/>
                </a:path>
                <a:path w="5942965" h="4396740">
                  <a:moveTo>
                    <a:pt x="49530" y="1937004"/>
                  </a:moveTo>
                  <a:lnTo>
                    <a:pt x="44196" y="1930146"/>
                  </a:lnTo>
                  <a:lnTo>
                    <a:pt x="36576" y="1928622"/>
                  </a:lnTo>
                  <a:lnTo>
                    <a:pt x="28956" y="1927860"/>
                  </a:lnTo>
                  <a:lnTo>
                    <a:pt x="21336" y="1933194"/>
                  </a:lnTo>
                  <a:lnTo>
                    <a:pt x="20574" y="1940814"/>
                  </a:lnTo>
                  <a:lnTo>
                    <a:pt x="19050" y="1948434"/>
                  </a:lnTo>
                  <a:lnTo>
                    <a:pt x="24384" y="1956054"/>
                  </a:lnTo>
                  <a:lnTo>
                    <a:pt x="32004" y="1956816"/>
                  </a:lnTo>
                  <a:lnTo>
                    <a:pt x="40386" y="1958340"/>
                  </a:lnTo>
                  <a:lnTo>
                    <a:pt x="47244" y="1953006"/>
                  </a:lnTo>
                  <a:lnTo>
                    <a:pt x="48768" y="1945386"/>
                  </a:lnTo>
                  <a:lnTo>
                    <a:pt x="49530" y="1937004"/>
                  </a:lnTo>
                  <a:close/>
                </a:path>
                <a:path w="5942965" h="4396740">
                  <a:moveTo>
                    <a:pt x="59436" y="1882140"/>
                  </a:moveTo>
                  <a:lnTo>
                    <a:pt x="54864" y="1874520"/>
                  </a:lnTo>
                  <a:lnTo>
                    <a:pt x="47244" y="1872996"/>
                  </a:lnTo>
                  <a:lnTo>
                    <a:pt x="38862" y="1871472"/>
                  </a:lnTo>
                  <a:lnTo>
                    <a:pt x="32004" y="1876806"/>
                  </a:lnTo>
                  <a:lnTo>
                    <a:pt x="28956" y="1892046"/>
                  </a:lnTo>
                  <a:lnTo>
                    <a:pt x="34290" y="1899666"/>
                  </a:lnTo>
                  <a:lnTo>
                    <a:pt x="49530" y="1902714"/>
                  </a:lnTo>
                  <a:lnTo>
                    <a:pt x="57150" y="1897380"/>
                  </a:lnTo>
                  <a:lnTo>
                    <a:pt x="57912" y="1889760"/>
                  </a:lnTo>
                  <a:lnTo>
                    <a:pt x="59436" y="1882140"/>
                  </a:lnTo>
                  <a:close/>
                </a:path>
                <a:path w="5942965" h="4396740">
                  <a:moveTo>
                    <a:pt x="71628" y="1826514"/>
                  </a:moveTo>
                  <a:lnTo>
                    <a:pt x="67056" y="1818894"/>
                  </a:lnTo>
                  <a:lnTo>
                    <a:pt x="51816" y="1815846"/>
                  </a:lnTo>
                  <a:lnTo>
                    <a:pt x="44196" y="1820418"/>
                  </a:lnTo>
                  <a:lnTo>
                    <a:pt x="41910" y="1828038"/>
                  </a:lnTo>
                  <a:lnTo>
                    <a:pt x="40386" y="1835658"/>
                  </a:lnTo>
                  <a:lnTo>
                    <a:pt x="44958" y="1843278"/>
                  </a:lnTo>
                  <a:lnTo>
                    <a:pt x="52578" y="1844802"/>
                  </a:lnTo>
                  <a:lnTo>
                    <a:pt x="60960" y="1847088"/>
                  </a:lnTo>
                  <a:lnTo>
                    <a:pt x="68580" y="1841754"/>
                  </a:lnTo>
                  <a:lnTo>
                    <a:pt x="71628" y="1826514"/>
                  </a:lnTo>
                  <a:close/>
                </a:path>
                <a:path w="5942965" h="4396740">
                  <a:moveTo>
                    <a:pt x="85344" y="1771650"/>
                  </a:moveTo>
                  <a:lnTo>
                    <a:pt x="80772" y="1764030"/>
                  </a:lnTo>
                  <a:lnTo>
                    <a:pt x="73152" y="1762506"/>
                  </a:lnTo>
                  <a:lnTo>
                    <a:pt x="65531" y="1760220"/>
                  </a:lnTo>
                  <a:lnTo>
                    <a:pt x="57911" y="1764792"/>
                  </a:lnTo>
                  <a:lnTo>
                    <a:pt x="55626" y="1772412"/>
                  </a:lnTo>
                  <a:lnTo>
                    <a:pt x="54102" y="1780032"/>
                  </a:lnTo>
                  <a:lnTo>
                    <a:pt x="58674" y="1787652"/>
                  </a:lnTo>
                  <a:lnTo>
                    <a:pt x="66294" y="1789938"/>
                  </a:lnTo>
                  <a:lnTo>
                    <a:pt x="73914" y="1791462"/>
                  </a:lnTo>
                  <a:lnTo>
                    <a:pt x="81534" y="1786890"/>
                  </a:lnTo>
                  <a:lnTo>
                    <a:pt x="83820" y="1779270"/>
                  </a:lnTo>
                  <a:lnTo>
                    <a:pt x="85344" y="1771650"/>
                  </a:lnTo>
                  <a:close/>
                </a:path>
                <a:path w="5942965" h="4396740">
                  <a:moveTo>
                    <a:pt x="101346" y="1717548"/>
                  </a:moveTo>
                  <a:lnTo>
                    <a:pt x="96774" y="1709928"/>
                  </a:lnTo>
                  <a:lnTo>
                    <a:pt x="81534" y="1705356"/>
                  </a:lnTo>
                  <a:lnTo>
                    <a:pt x="73913" y="1709928"/>
                  </a:lnTo>
                  <a:lnTo>
                    <a:pt x="71628" y="1717548"/>
                  </a:lnTo>
                  <a:lnTo>
                    <a:pt x="69342" y="1724406"/>
                  </a:lnTo>
                  <a:lnTo>
                    <a:pt x="73913" y="1732788"/>
                  </a:lnTo>
                  <a:lnTo>
                    <a:pt x="81534" y="1735074"/>
                  </a:lnTo>
                  <a:lnTo>
                    <a:pt x="88392" y="1737360"/>
                  </a:lnTo>
                  <a:lnTo>
                    <a:pt x="96774" y="1732788"/>
                  </a:lnTo>
                  <a:lnTo>
                    <a:pt x="101346" y="1717548"/>
                  </a:lnTo>
                  <a:close/>
                </a:path>
                <a:path w="5942965" h="4396740">
                  <a:moveTo>
                    <a:pt x="118872" y="1664208"/>
                  </a:moveTo>
                  <a:lnTo>
                    <a:pt x="114299" y="1655826"/>
                  </a:lnTo>
                  <a:lnTo>
                    <a:pt x="106679" y="1653540"/>
                  </a:lnTo>
                  <a:lnTo>
                    <a:pt x="99822" y="1651254"/>
                  </a:lnTo>
                  <a:lnTo>
                    <a:pt x="91439" y="1655064"/>
                  </a:lnTo>
                  <a:lnTo>
                    <a:pt x="86868" y="1670304"/>
                  </a:lnTo>
                  <a:lnTo>
                    <a:pt x="90678" y="1677924"/>
                  </a:lnTo>
                  <a:lnTo>
                    <a:pt x="98297" y="1680210"/>
                  </a:lnTo>
                  <a:lnTo>
                    <a:pt x="105918" y="1683258"/>
                  </a:lnTo>
                  <a:lnTo>
                    <a:pt x="113538" y="1678686"/>
                  </a:lnTo>
                  <a:lnTo>
                    <a:pt x="115823" y="1671828"/>
                  </a:lnTo>
                  <a:lnTo>
                    <a:pt x="118872" y="1664208"/>
                  </a:lnTo>
                  <a:close/>
                </a:path>
                <a:path w="5942965" h="4396740">
                  <a:moveTo>
                    <a:pt x="137922" y="1610868"/>
                  </a:moveTo>
                  <a:lnTo>
                    <a:pt x="134111" y="1602486"/>
                  </a:lnTo>
                  <a:lnTo>
                    <a:pt x="126491" y="1600200"/>
                  </a:lnTo>
                  <a:lnTo>
                    <a:pt x="118872" y="1597152"/>
                  </a:lnTo>
                  <a:lnTo>
                    <a:pt x="111251" y="1600962"/>
                  </a:lnTo>
                  <a:lnTo>
                    <a:pt x="108204" y="1608582"/>
                  </a:lnTo>
                  <a:lnTo>
                    <a:pt x="105917" y="1616202"/>
                  </a:lnTo>
                  <a:lnTo>
                    <a:pt x="109727" y="1623822"/>
                  </a:lnTo>
                  <a:lnTo>
                    <a:pt x="116585" y="1626870"/>
                  </a:lnTo>
                  <a:lnTo>
                    <a:pt x="124205" y="1629156"/>
                  </a:lnTo>
                  <a:lnTo>
                    <a:pt x="132588" y="1625346"/>
                  </a:lnTo>
                  <a:lnTo>
                    <a:pt x="134874" y="1618488"/>
                  </a:lnTo>
                  <a:lnTo>
                    <a:pt x="137922" y="1610868"/>
                  </a:lnTo>
                  <a:close/>
                </a:path>
                <a:path w="5942965" h="4396740">
                  <a:moveTo>
                    <a:pt x="158495" y="1558290"/>
                  </a:moveTo>
                  <a:lnTo>
                    <a:pt x="155447" y="1549908"/>
                  </a:lnTo>
                  <a:lnTo>
                    <a:pt x="147827" y="1547622"/>
                  </a:lnTo>
                  <a:lnTo>
                    <a:pt x="140208" y="1544574"/>
                  </a:lnTo>
                  <a:lnTo>
                    <a:pt x="132588" y="1547622"/>
                  </a:lnTo>
                  <a:lnTo>
                    <a:pt x="126491" y="1562862"/>
                  </a:lnTo>
                  <a:lnTo>
                    <a:pt x="130301" y="1570482"/>
                  </a:lnTo>
                  <a:lnTo>
                    <a:pt x="137160" y="1573530"/>
                  </a:lnTo>
                  <a:lnTo>
                    <a:pt x="144779" y="1576578"/>
                  </a:lnTo>
                  <a:lnTo>
                    <a:pt x="152399" y="1572768"/>
                  </a:lnTo>
                  <a:lnTo>
                    <a:pt x="155447" y="1565910"/>
                  </a:lnTo>
                  <a:lnTo>
                    <a:pt x="158495" y="1558290"/>
                  </a:lnTo>
                  <a:close/>
                </a:path>
                <a:path w="5942965" h="4396740">
                  <a:moveTo>
                    <a:pt x="181356" y="1506474"/>
                  </a:moveTo>
                  <a:lnTo>
                    <a:pt x="178308" y="1498092"/>
                  </a:lnTo>
                  <a:lnTo>
                    <a:pt x="170688" y="1495044"/>
                  </a:lnTo>
                  <a:lnTo>
                    <a:pt x="163829" y="1491996"/>
                  </a:lnTo>
                  <a:lnTo>
                    <a:pt x="155447" y="1495044"/>
                  </a:lnTo>
                  <a:lnTo>
                    <a:pt x="152399" y="1502664"/>
                  </a:lnTo>
                  <a:lnTo>
                    <a:pt x="148590" y="1509522"/>
                  </a:lnTo>
                  <a:lnTo>
                    <a:pt x="152399" y="1517904"/>
                  </a:lnTo>
                  <a:lnTo>
                    <a:pt x="159258" y="1520952"/>
                  </a:lnTo>
                  <a:lnTo>
                    <a:pt x="166877" y="1524762"/>
                  </a:lnTo>
                  <a:lnTo>
                    <a:pt x="175260" y="1520952"/>
                  </a:lnTo>
                  <a:lnTo>
                    <a:pt x="178308" y="1514094"/>
                  </a:lnTo>
                  <a:lnTo>
                    <a:pt x="181356" y="1506474"/>
                  </a:lnTo>
                  <a:close/>
                </a:path>
                <a:path w="5942965" h="4396740">
                  <a:moveTo>
                    <a:pt x="205740" y="1456182"/>
                  </a:moveTo>
                  <a:lnTo>
                    <a:pt x="202692" y="1447038"/>
                  </a:lnTo>
                  <a:lnTo>
                    <a:pt x="195072" y="1443990"/>
                  </a:lnTo>
                  <a:lnTo>
                    <a:pt x="188213" y="1440180"/>
                  </a:lnTo>
                  <a:lnTo>
                    <a:pt x="179831" y="1443228"/>
                  </a:lnTo>
                  <a:lnTo>
                    <a:pt x="176783" y="1450848"/>
                  </a:lnTo>
                  <a:lnTo>
                    <a:pt x="172974" y="1457706"/>
                  </a:lnTo>
                  <a:lnTo>
                    <a:pt x="176022" y="1466088"/>
                  </a:lnTo>
                  <a:lnTo>
                    <a:pt x="182879" y="1469898"/>
                  </a:lnTo>
                  <a:lnTo>
                    <a:pt x="190499" y="1472946"/>
                  </a:lnTo>
                  <a:lnTo>
                    <a:pt x="198881" y="1469898"/>
                  </a:lnTo>
                  <a:lnTo>
                    <a:pt x="201929" y="1463040"/>
                  </a:lnTo>
                  <a:lnTo>
                    <a:pt x="205740" y="1456182"/>
                  </a:lnTo>
                  <a:close/>
                </a:path>
                <a:path w="5942965" h="4396740">
                  <a:moveTo>
                    <a:pt x="231647" y="1405890"/>
                  </a:moveTo>
                  <a:lnTo>
                    <a:pt x="228600" y="1396746"/>
                  </a:lnTo>
                  <a:lnTo>
                    <a:pt x="221741" y="1393698"/>
                  </a:lnTo>
                  <a:lnTo>
                    <a:pt x="214883" y="1389888"/>
                  </a:lnTo>
                  <a:lnTo>
                    <a:pt x="205740" y="1392174"/>
                  </a:lnTo>
                  <a:lnTo>
                    <a:pt x="202692" y="1399794"/>
                  </a:lnTo>
                  <a:lnTo>
                    <a:pt x="198881" y="1406652"/>
                  </a:lnTo>
                  <a:lnTo>
                    <a:pt x="201167" y="1415034"/>
                  </a:lnTo>
                  <a:lnTo>
                    <a:pt x="208787" y="1418844"/>
                  </a:lnTo>
                  <a:lnTo>
                    <a:pt x="215646" y="1422654"/>
                  </a:lnTo>
                  <a:lnTo>
                    <a:pt x="224027" y="1419606"/>
                  </a:lnTo>
                  <a:lnTo>
                    <a:pt x="231647" y="1405890"/>
                  </a:lnTo>
                  <a:close/>
                </a:path>
                <a:path w="5942965" h="4396740">
                  <a:moveTo>
                    <a:pt x="258318" y="1356360"/>
                  </a:moveTo>
                  <a:lnTo>
                    <a:pt x="256032" y="1347216"/>
                  </a:lnTo>
                  <a:lnTo>
                    <a:pt x="242315" y="1339596"/>
                  </a:lnTo>
                  <a:lnTo>
                    <a:pt x="233933" y="1342644"/>
                  </a:lnTo>
                  <a:lnTo>
                    <a:pt x="226314" y="1356360"/>
                  </a:lnTo>
                  <a:lnTo>
                    <a:pt x="228600" y="1364742"/>
                  </a:lnTo>
                  <a:lnTo>
                    <a:pt x="242315" y="1372362"/>
                  </a:lnTo>
                  <a:lnTo>
                    <a:pt x="250697" y="1370076"/>
                  </a:lnTo>
                  <a:lnTo>
                    <a:pt x="258318" y="1356360"/>
                  </a:lnTo>
                  <a:close/>
                </a:path>
                <a:path w="5942965" h="4396740">
                  <a:moveTo>
                    <a:pt x="287273" y="1307592"/>
                  </a:moveTo>
                  <a:lnTo>
                    <a:pt x="284988" y="1298448"/>
                  </a:lnTo>
                  <a:lnTo>
                    <a:pt x="271272" y="1290828"/>
                  </a:lnTo>
                  <a:lnTo>
                    <a:pt x="262890" y="1293114"/>
                  </a:lnTo>
                  <a:lnTo>
                    <a:pt x="259079" y="1299972"/>
                  </a:lnTo>
                  <a:lnTo>
                    <a:pt x="254508" y="1306830"/>
                  </a:lnTo>
                  <a:lnTo>
                    <a:pt x="256794" y="1315212"/>
                  </a:lnTo>
                  <a:lnTo>
                    <a:pt x="263652" y="1319022"/>
                  </a:lnTo>
                  <a:lnTo>
                    <a:pt x="270509" y="1323594"/>
                  </a:lnTo>
                  <a:lnTo>
                    <a:pt x="279654" y="1321308"/>
                  </a:lnTo>
                  <a:lnTo>
                    <a:pt x="287273" y="1307592"/>
                  </a:lnTo>
                  <a:close/>
                </a:path>
                <a:path w="5942965" h="4396740">
                  <a:moveTo>
                    <a:pt x="317754" y="1259586"/>
                  </a:moveTo>
                  <a:lnTo>
                    <a:pt x="315468" y="1251204"/>
                  </a:lnTo>
                  <a:lnTo>
                    <a:pt x="308609" y="1246632"/>
                  </a:lnTo>
                  <a:lnTo>
                    <a:pt x="302514" y="1242822"/>
                  </a:lnTo>
                  <a:lnTo>
                    <a:pt x="293370" y="1244346"/>
                  </a:lnTo>
                  <a:lnTo>
                    <a:pt x="289559" y="1251204"/>
                  </a:lnTo>
                  <a:lnTo>
                    <a:pt x="284988" y="1258062"/>
                  </a:lnTo>
                  <a:lnTo>
                    <a:pt x="287273" y="1266444"/>
                  </a:lnTo>
                  <a:lnTo>
                    <a:pt x="293370" y="1271016"/>
                  </a:lnTo>
                  <a:lnTo>
                    <a:pt x="300227" y="1274826"/>
                  </a:lnTo>
                  <a:lnTo>
                    <a:pt x="309372" y="1273302"/>
                  </a:lnTo>
                  <a:lnTo>
                    <a:pt x="313182" y="1266444"/>
                  </a:lnTo>
                  <a:lnTo>
                    <a:pt x="317754" y="1259586"/>
                  </a:lnTo>
                  <a:close/>
                </a:path>
                <a:path w="5942965" h="4396740">
                  <a:moveTo>
                    <a:pt x="348996" y="1213104"/>
                  </a:moveTo>
                  <a:lnTo>
                    <a:pt x="347472" y="1203960"/>
                  </a:lnTo>
                  <a:lnTo>
                    <a:pt x="340614" y="1199388"/>
                  </a:lnTo>
                  <a:lnTo>
                    <a:pt x="334518" y="1195578"/>
                  </a:lnTo>
                  <a:lnTo>
                    <a:pt x="325373" y="1197102"/>
                  </a:lnTo>
                  <a:lnTo>
                    <a:pt x="320802" y="1203198"/>
                  </a:lnTo>
                  <a:lnTo>
                    <a:pt x="316991" y="1210056"/>
                  </a:lnTo>
                  <a:lnTo>
                    <a:pt x="318516" y="1219200"/>
                  </a:lnTo>
                  <a:lnTo>
                    <a:pt x="324612" y="1223010"/>
                  </a:lnTo>
                  <a:lnTo>
                    <a:pt x="331470" y="1227582"/>
                  </a:lnTo>
                  <a:lnTo>
                    <a:pt x="340614" y="1226058"/>
                  </a:lnTo>
                  <a:lnTo>
                    <a:pt x="344423" y="1219200"/>
                  </a:lnTo>
                  <a:lnTo>
                    <a:pt x="348996" y="1213104"/>
                  </a:lnTo>
                  <a:close/>
                </a:path>
                <a:path w="5942965" h="4396740">
                  <a:moveTo>
                    <a:pt x="381762" y="1166622"/>
                  </a:moveTo>
                  <a:lnTo>
                    <a:pt x="380238" y="1158240"/>
                  </a:lnTo>
                  <a:lnTo>
                    <a:pt x="368046" y="1149096"/>
                  </a:lnTo>
                  <a:lnTo>
                    <a:pt x="358902" y="1150620"/>
                  </a:lnTo>
                  <a:lnTo>
                    <a:pt x="349758" y="1162812"/>
                  </a:lnTo>
                  <a:lnTo>
                    <a:pt x="351282" y="1171956"/>
                  </a:lnTo>
                  <a:lnTo>
                    <a:pt x="357377" y="1176528"/>
                  </a:lnTo>
                  <a:lnTo>
                    <a:pt x="364236" y="1181100"/>
                  </a:lnTo>
                  <a:lnTo>
                    <a:pt x="372618" y="1179576"/>
                  </a:lnTo>
                  <a:lnTo>
                    <a:pt x="377190" y="1173480"/>
                  </a:lnTo>
                  <a:lnTo>
                    <a:pt x="381762" y="1166622"/>
                  </a:lnTo>
                  <a:close/>
                </a:path>
                <a:path w="5942965" h="4396740">
                  <a:moveTo>
                    <a:pt x="416052" y="1121664"/>
                  </a:moveTo>
                  <a:lnTo>
                    <a:pt x="414527" y="1112520"/>
                  </a:lnTo>
                  <a:lnTo>
                    <a:pt x="402335" y="1103376"/>
                  </a:lnTo>
                  <a:lnTo>
                    <a:pt x="393191" y="1104900"/>
                  </a:lnTo>
                  <a:lnTo>
                    <a:pt x="384047" y="1117092"/>
                  </a:lnTo>
                  <a:lnTo>
                    <a:pt x="384809" y="1126236"/>
                  </a:lnTo>
                  <a:lnTo>
                    <a:pt x="391668" y="1130808"/>
                  </a:lnTo>
                  <a:lnTo>
                    <a:pt x="397764" y="1135380"/>
                  </a:lnTo>
                  <a:lnTo>
                    <a:pt x="406146" y="1134618"/>
                  </a:lnTo>
                  <a:lnTo>
                    <a:pt x="411480" y="1127760"/>
                  </a:lnTo>
                  <a:lnTo>
                    <a:pt x="416052" y="1121664"/>
                  </a:lnTo>
                  <a:close/>
                </a:path>
                <a:path w="5942965" h="4396740">
                  <a:moveTo>
                    <a:pt x="451103" y="1077468"/>
                  </a:moveTo>
                  <a:lnTo>
                    <a:pt x="450341" y="1068324"/>
                  </a:lnTo>
                  <a:lnTo>
                    <a:pt x="438149" y="1059180"/>
                  </a:lnTo>
                  <a:lnTo>
                    <a:pt x="429005" y="1059942"/>
                  </a:lnTo>
                  <a:lnTo>
                    <a:pt x="424433" y="1066038"/>
                  </a:lnTo>
                  <a:lnTo>
                    <a:pt x="419099" y="1072134"/>
                  </a:lnTo>
                  <a:lnTo>
                    <a:pt x="420623" y="1081278"/>
                  </a:lnTo>
                  <a:lnTo>
                    <a:pt x="426719" y="1085850"/>
                  </a:lnTo>
                  <a:lnTo>
                    <a:pt x="432816" y="1091184"/>
                  </a:lnTo>
                  <a:lnTo>
                    <a:pt x="441197" y="1089660"/>
                  </a:lnTo>
                  <a:lnTo>
                    <a:pt x="446531" y="1083564"/>
                  </a:lnTo>
                  <a:lnTo>
                    <a:pt x="451103" y="1077468"/>
                  </a:lnTo>
                  <a:close/>
                </a:path>
                <a:path w="5942965" h="4396740">
                  <a:moveTo>
                    <a:pt x="487680" y="1034034"/>
                  </a:moveTo>
                  <a:lnTo>
                    <a:pt x="486917" y="1025652"/>
                  </a:lnTo>
                  <a:lnTo>
                    <a:pt x="474725" y="1014984"/>
                  </a:lnTo>
                  <a:lnTo>
                    <a:pt x="466343" y="1015746"/>
                  </a:lnTo>
                  <a:lnTo>
                    <a:pt x="455675" y="1027938"/>
                  </a:lnTo>
                  <a:lnTo>
                    <a:pt x="456438" y="1037082"/>
                  </a:lnTo>
                  <a:lnTo>
                    <a:pt x="462533" y="1042416"/>
                  </a:lnTo>
                  <a:lnTo>
                    <a:pt x="468630" y="1046988"/>
                  </a:lnTo>
                  <a:lnTo>
                    <a:pt x="477773" y="1046226"/>
                  </a:lnTo>
                  <a:lnTo>
                    <a:pt x="482345" y="1040130"/>
                  </a:lnTo>
                  <a:lnTo>
                    <a:pt x="487680" y="1034034"/>
                  </a:lnTo>
                  <a:close/>
                </a:path>
                <a:path w="5942965" h="4396740">
                  <a:moveTo>
                    <a:pt x="525018" y="992124"/>
                  </a:moveTo>
                  <a:lnTo>
                    <a:pt x="525018" y="982980"/>
                  </a:lnTo>
                  <a:lnTo>
                    <a:pt x="512825" y="972312"/>
                  </a:lnTo>
                  <a:lnTo>
                    <a:pt x="503681" y="973074"/>
                  </a:lnTo>
                  <a:lnTo>
                    <a:pt x="499109" y="979170"/>
                  </a:lnTo>
                  <a:lnTo>
                    <a:pt x="493775" y="985266"/>
                  </a:lnTo>
                  <a:lnTo>
                    <a:pt x="493775" y="993648"/>
                  </a:lnTo>
                  <a:lnTo>
                    <a:pt x="505967" y="1004316"/>
                  </a:lnTo>
                  <a:lnTo>
                    <a:pt x="515111" y="1003554"/>
                  </a:lnTo>
                  <a:lnTo>
                    <a:pt x="519683" y="998220"/>
                  </a:lnTo>
                  <a:lnTo>
                    <a:pt x="525018" y="992124"/>
                  </a:lnTo>
                  <a:close/>
                </a:path>
                <a:path w="5942965" h="4396740">
                  <a:moveTo>
                    <a:pt x="563880" y="950976"/>
                  </a:moveTo>
                  <a:lnTo>
                    <a:pt x="563118" y="941832"/>
                  </a:lnTo>
                  <a:lnTo>
                    <a:pt x="557783" y="936498"/>
                  </a:lnTo>
                  <a:lnTo>
                    <a:pt x="551688" y="931164"/>
                  </a:lnTo>
                  <a:lnTo>
                    <a:pt x="543305" y="931164"/>
                  </a:lnTo>
                  <a:lnTo>
                    <a:pt x="537971" y="937260"/>
                  </a:lnTo>
                  <a:lnTo>
                    <a:pt x="532638" y="942594"/>
                  </a:lnTo>
                  <a:lnTo>
                    <a:pt x="532638" y="951738"/>
                  </a:lnTo>
                  <a:lnTo>
                    <a:pt x="537971" y="957072"/>
                  </a:lnTo>
                  <a:lnTo>
                    <a:pt x="544068" y="962406"/>
                  </a:lnTo>
                  <a:lnTo>
                    <a:pt x="553211" y="962406"/>
                  </a:lnTo>
                  <a:lnTo>
                    <a:pt x="558546" y="956310"/>
                  </a:lnTo>
                  <a:lnTo>
                    <a:pt x="563880" y="950976"/>
                  </a:lnTo>
                  <a:close/>
                </a:path>
                <a:path w="5942965" h="4396740">
                  <a:moveTo>
                    <a:pt x="603504" y="910590"/>
                  </a:moveTo>
                  <a:lnTo>
                    <a:pt x="603504" y="901446"/>
                  </a:lnTo>
                  <a:lnTo>
                    <a:pt x="597407" y="896112"/>
                  </a:lnTo>
                  <a:lnTo>
                    <a:pt x="592074" y="890016"/>
                  </a:lnTo>
                  <a:lnTo>
                    <a:pt x="582930" y="890016"/>
                  </a:lnTo>
                  <a:lnTo>
                    <a:pt x="577596" y="896112"/>
                  </a:lnTo>
                  <a:lnTo>
                    <a:pt x="572261" y="901446"/>
                  </a:lnTo>
                  <a:lnTo>
                    <a:pt x="572261" y="910590"/>
                  </a:lnTo>
                  <a:lnTo>
                    <a:pt x="582930" y="921258"/>
                  </a:lnTo>
                  <a:lnTo>
                    <a:pt x="592074" y="921258"/>
                  </a:lnTo>
                  <a:lnTo>
                    <a:pt x="598169" y="915924"/>
                  </a:lnTo>
                  <a:lnTo>
                    <a:pt x="603504" y="910590"/>
                  </a:lnTo>
                  <a:close/>
                </a:path>
                <a:path w="5942965" h="4396740">
                  <a:moveTo>
                    <a:pt x="643890" y="870966"/>
                  </a:moveTo>
                  <a:lnTo>
                    <a:pt x="643890" y="861822"/>
                  </a:lnTo>
                  <a:lnTo>
                    <a:pt x="638555" y="856488"/>
                  </a:lnTo>
                  <a:lnTo>
                    <a:pt x="633221" y="850392"/>
                  </a:lnTo>
                  <a:lnTo>
                    <a:pt x="624077" y="850392"/>
                  </a:lnTo>
                  <a:lnTo>
                    <a:pt x="618743" y="855726"/>
                  </a:lnTo>
                  <a:lnTo>
                    <a:pt x="612647" y="861060"/>
                  </a:lnTo>
                  <a:lnTo>
                    <a:pt x="612647" y="870204"/>
                  </a:lnTo>
                  <a:lnTo>
                    <a:pt x="617982" y="876300"/>
                  </a:lnTo>
                  <a:lnTo>
                    <a:pt x="623316" y="881634"/>
                  </a:lnTo>
                  <a:lnTo>
                    <a:pt x="632460" y="881634"/>
                  </a:lnTo>
                  <a:lnTo>
                    <a:pt x="638555" y="876300"/>
                  </a:lnTo>
                  <a:lnTo>
                    <a:pt x="643890" y="870966"/>
                  </a:lnTo>
                  <a:close/>
                </a:path>
                <a:path w="5942965" h="4396740">
                  <a:moveTo>
                    <a:pt x="685799" y="823722"/>
                  </a:moveTo>
                  <a:lnTo>
                    <a:pt x="675132" y="811530"/>
                  </a:lnTo>
                  <a:lnTo>
                    <a:pt x="665988" y="811530"/>
                  </a:lnTo>
                  <a:lnTo>
                    <a:pt x="660654" y="816864"/>
                  </a:lnTo>
                  <a:lnTo>
                    <a:pt x="654557" y="822198"/>
                  </a:lnTo>
                  <a:lnTo>
                    <a:pt x="653796" y="831342"/>
                  </a:lnTo>
                  <a:lnTo>
                    <a:pt x="659130" y="836676"/>
                  </a:lnTo>
                  <a:lnTo>
                    <a:pt x="664463" y="842772"/>
                  </a:lnTo>
                  <a:lnTo>
                    <a:pt x="673607" y="842772"/>
                  </a:lnTo>
                  <a:lnTo>
                    <a:pt x="679704" y="837438"/>
                  </a:lnTo>
                  <a:lnTo>
                    <a:pt x="685038" y="832104"/>
                  </a:lnTo>
                  <a:lnTo>
                    <a:pt x="685799" y="823722"/>
                  </a:lnTo>
                  <a:close/>
                </a:path>
                <a:path w="5942965" h="4396740">
                  <a:moveTo>
                    <a:pt x="728471" y="785622"/>
                  </a:moveTo>
                  <a:lnTo>
                    <a:pt x="723138" y="780288"/>
                  </a:lnTo>
                  <a:lnTo>
                    <a:pt x="717804" y="774192"/>
                  </a:lnTo>
                  <a:lnTo>
                    <a:pt x="708660" y="773430"/>
                  </a:lnTo>
                  <a:lnTo>
                    <a:pt x="703326" y="778764"/>
                  </a:lnTo>
                  <a:lnTo>
                    <a:pt x="697230" y="784098"/>
                  </a:lnTo>
                  <a:lnTo>
                    <a:pt x="696468" y="792480"/>
                  </a:lnTo>
                  <a:lnTo>
                    <a:pt x="707135" y="804672"/>
                  </a:lnTo>
                  <a:lnTo>
                    <a:pt x="715518" y="805434"/>
                  </a:lnTo>
                  <a:lnTo>
                    <a:pt x="727710" y="794766"/>
                  </a:lnTo>
                  <a:lnTo>
                    <a:pt x="728471" y="785622"/>
                  </a:lnTo>
                  <a:close/>
                </a:path>
                <a:path w="5942965" h="4396740">
                  <a:moveTo>
                    <a:pt x="771905" y="749046"/>
                  </a:moveTo>
                  <a:lnTo>
                    <a:pt x="761238" y="736854"/>
                  </a:lnTo>
                  <a:lnTo>
                    <a:pt x="752855" y="736092"/>
                  </a:lnTo>
                  <a:lnTo>
                    <a:pt x="740663" y="746760"/>
                  </a:lnTo>
                  <a:lnTo>
                    <a:pt x="739902" y="755142"/>
                  </a:lnTo>
                  <a:lnTo>
                    <a:pt x="744474" y="761238"/>
                  </a:lnTo>
                  <a:lnTo>
                    <a:pt x="749807" y="767334"/>
                  </a:lnTo>
                  <a:lnTo>
                    <a:pt x="758952" y="768096"/>
                  </a:lnTo>
                  <a:lnTo>
                    <a:pt x="765047" y="763524"/>
                  </a:lnTo>
                  <a:lnTo>
                    <a:pt x="770382" y="758190"/>
                  </a:lnTo>
                  <a:lnTo>
                    <a:pt x="771905" y="749046"/>
                  </a:lnTo>
                  <a:close/>
                </a:path>
                <a:path w="5942965" h="4396740">
                  <a:moveTo>
                    <a:pt x="815339" y="713994"/>
                  </a:moveTo>
                  <a:lnTo>
                    <a:pt x="810768" y="707136"/>
                  </a:lnTo>
                  <a:lnTo>
                    <a:pt x="806196" y="701040"/>
                  </a:lnTo>
                  <a:lnTo>
                    <a:pt x="797052" y="700278"/>
                  </a:lnTo>
                  <a:lnTo>
                    <a:pt x="790955" y="704850"/>
                  </a:lnTo>
                  <a:lnTo>
                    <a:pt x="790955" y="705612"/>
                  </a:lnTo>
                  <a:lnTo>
                    <a:pt x="784860" y="710184"/>
                  </a:lnTo>
                  <a:lnTo>
                    <a:pt x="783335" y="719328"/>
                  </a:lnTo>
                  <a:lnTo>
                    <a:pt x="788669" y="725424"/>
                  </a:lnTo>
                  <a:lnTo>
                    <a:pt x="793241" y="731520"/>
                  </a:lnTo>
                  <a:lnTo>
                    <a:pt x="802385" y="732282"/>
                  </a:lnTo>
                  <a:lnTo>
                    <a:pt x="808482" y="727710"/>
                  </a:lnTo>
                  <a:lnTo>
                    <a:pt x="814577" y="722376"/>
                  </a:lnTo>
                  <a:lnTo>
                    <a:pt x="815339" y="713994"/>
                  </a:lnTo>
                  <a:close/>
                </a:path>
                <a:path w="5942965" h="4396740">
                  <a:moveTo>
                    <a:pt x="860297" y="678942"/>
                  </a:moveTo>
                  <a:lnTo>
                    <a:pt x="851153" y="666750"/>
                  </a:lnTo>
                  <a:lnTo>
                    <a:pt x="842009" y="665226"/>
                  </a:lnTo>
                  <a:lnTo>
                    <a:pt x="829817" y="674370"/>
                  </a:lnTo>
                  <a:lnTo>
                    <a:pt x="828293" y="683514"/>
                  </a:lnTo>
                  <a:lnTo>
                    <a:pt x="832865" y="689610"/>
                  </a:lnTo>
                  <a:lnTo>
                    <a:pt x="838199" y="696468"/>
                  </a:lnTo>
                  <a:lnTo>
                    <a:pt x="846581" y="697230"/>
                  </a:lnTo>
                  <a:lnTo>
                    <a:pt x="852677" y="692658"/>
                  </a:lnTo>
                  <a:lnTo>
                    <a:pt x="853439" y="692658"/>
                  </a:lnTo>
                  <a:lnTo>
                    <a:pt x="859535" y="688086"/>
                  </a:lnTo>
                  <a:lnTo>
                    <a:pt x="860297" y="678942"/>
                  </a:lnTo>
                  <a:close/>
                </a:path>
                <a:path w="5942965" h="4396740">
                  <a:moveTo>
                    <a:pt x="906017" y="645414"/>
                  </a:moveTo>
                  <a:lnTo>
                    <a:pt x="901445" y="638556"/>
                  </a:lnTo>
                  <a:lnTo>
                    <a:pt x="896873" y="632460"/>
                  </a:lnTo>
                  <a:lnTo>
                    <a:pt x="887729" y="630936"/>
                  </a:lnTo>
                  <a:lnTo>
                    <a:pt x="875537" y="640080"/>
                  </a:lnTo>
                  <a:lnTo>
                    <a:pt x="874013" y="649224"/>
                  </a:lnTo>
                  <a:lnTo>
                    <a:pt x="878585" y="655320"/>
                  </a:lnTo>
                  <a:lnTo>
                    <a:pt x="883157" y="662178"/>
                  </a:lnTo>
                  <a:lnTo>
                    <a:pt x="892301" y="663702"/>
                  </a:lnTo>
                  <a:lnTo>
                    <a:pt x="898397" y="658368"/>
                  </a:lnTo>
                  <a:lnTo>
                    <a:pt x="904493" y="653796"/>
                  </a:lnTo>
                  <a:lnTo>
                    <a:pt x="906017" y="645414"/>
                  </a:lnTo>
                  <a:close/>
                </a:path>
                <a:path w="5942965" h="4396740">
                  <a:moveTo>
                    <a:pt x="952499" y="612648"/>
                  </a:moveTo>
                  <a:lnTo>
                    <a:pt x="947927" y="605790"/>
                  </a:lnTo>
                  <a:lnTo>
                    <a:pt x="943355" y="599694"/>
                  </a:lnTo>
                  <a:lnTo>
                    <a:pt x="934973" y="598170"/>
                  </a:lnTo>
                  <a:lnTo>
                    <a:pt x="928115" y="601980"/>
                  </a:lnTo>
                  <a:lnTo>
                    <a:pt x="922019" y="606552"/>
                  </a:lnTo>
                  <a:lnTo>
                    <a:pt x="920495" y="615696"/>
                  </a:lnTo>
                  <a:lnTo>
                    <a:pt x="924305" y="621792"/>
                  </a:lnTo>
                  <a:lnTo>
                    <a:pt x="928877" y="628650"/>
                  </a:lnTo>
                  <a:lnTo>
                    <a:pt x="938021" y="630174"/>
                  </a:lnTo>
                  <a:lnTo>
                    <a:pt x="944117" y="625602"/>
                  </a:lnTo>
                  <a:lnTo>
                    <a:pt x="950975" y="621030"/>
                  </a:lnTo>
                  <a:lnTo>
                    <a:pt x="952499" y="612648"/>
                  </a:lnTo>
                  <a:close/>
                </a:path>
                <a:path w="5942965" h="4396740">
                  <a:moveTo>
                    <a:pt x="999743" y="580644"/>
                  </a:moveTo>
                  <a:lnTo>
                    <a:pt x="995171" y="573786"/>
                  </a:lnTo>
                  <a:lnTo>
                    <a:pt x="990599" y="567690"/>
                  </a:lnTo>
                  <a:lnTo>
                    <a:pt x="982217" y="565404"/>
                  </a:lnTo>
                  <a:lnTo>
                    <a:pt x="968501" y="574548"/>
                  </a:lnTo>
                  <a:lnTo>
                    <a:pt x="966977" y="582930"/>
                  </a:lnTo>
                  <a:lnTo>
                    <a:pt x="971549" y="589788"/>
                  </a:lnTo>
                  <a:lnTo>
                    <a:pt x="975359" y="595884"/>
                  </a:lnTo>
                  <a:lnTo>
                    <a:pt x="984503" y="598170"/>
                  </a:lnTo>
                  <a:lnTo>
                    <a:pt x="990599" y="593598"/>
                  </a:lnTo>
                  <a:lnTo>
                    <a:pt x="997457" y="589026"/>
                  </a:lnTo>
                  <a:lnTo>
                    <a:pt x="999743" y="580644"/>
                  </a:lnTo>
                  <a:close/>
                </a:path>
                <a:path w="5942965" h="4396740">
                  <a:moveTo>
                    <a:pt x="1046987" y="549402"/>
                  </a:moveTo>
                  <a:lnTo>
                    <a:pt x="1042415" y="542544"/>
                  </a:lnTo>
                  <a:lnTo>
                    <a:pt x="1038605" y="536448"/>
                  </a:lnTo>
                  <a:lnTo>
                    <a:pt x="1029461" y="534162"/>
                  </a:lnTo>
                  <a:lnTo>
                    <a:pt x="1023365" y="538734"/>
                  </a:lnTo>
                  <a:lnTo>
                    <a:pt x="1022603" y="538734"/>
                  </a:lnTo>
                  <a:lnTo>
                    <a:pt x="1016507" y="543306"/>
                  </a:lnTo>
                  <a:lnTo>
                    <a:pt x="1014221" y="551688"/>
                  </a:lnTo>
                  <a:lnTo>
                    <a:pt x="1018793" y="558546"/>
                  </a:lnTo>
                  <a:lnTo>
                    <a:pt x="1023365" y="564642"/>
                  </a:lnTo>
                  <a:lnTo>
                    <a:pt x="1031747" y="566928"/>
                  </a:lnTo>
                  <a:lnTo>
                    <a:pt x="1038605" y="562356"/>
                  </a:lnTo>
                  <a:lnTo>
                    <a:pt x="1045463" y="558546"/>
                  </a:lnTo>
                  <a:lnTo>
                    <a:pt x="1046987" y="549402"/>
                  </a:lnTo>
                  <a:close/>
                </a:path>
                <a:path w="5942965" h="4396740">
                  <a:moveTo>
                    <a:pt x="1094993" y="519684"/>
                  </a:moveTo>
                  <a:lnTo>
                    <a:pt x="1091183" y="512826"/>
                  </a:lnTo>
                  <a:lnTo>
                    <a:pt x="1086611" y="505968"/>
                  </a:lnTo>
                  <a:lnTo>
                    <a:pt x="1078230" y="504444"/>
                  </a:lnTo>
                  <a:lnTo>
                    <a:pt x="1071371" y="508254"/>
                  </a:lnTo>
                  <a:lnTo>
                    <a:pt x="1064514" y="512826"/>
                  </a:lnTo>
                  <a:lnTo>
                    <a:pt x="1062989" y="521208"/>
                  </a:lnTo>
                  <a:lnTo>
                    <a:pt x="1066799" y="528066"/>
                  </a:lnTo>
                  <a:lnTo>
                    <a:pt x="1071371" y="534924"/>
                  </a:lnTo>
                  <a:lnTo>
                    <a:pt x="1079753" y="536448"/>
                  </a:lnTo>
                  <a:lnTo>
                    <a:pt x="1086611" y="532638"/>
                  </a:lnTo>
                  <a:lnTo>
                    <a:pt x="1093470" y="528066"/>
                  </a:lnTo>
                  <a:lnTo>
                    <a:pt x="1094993" y="519684"/>
                  </a:lnTo>
                  <a:close/>
                </a:path>
                <a:path w="5942965" h="4396740">
                  <a:moveTo>
                    <a:pt x="1143761" y="490728"/>
                  </a:moveTo>
                  <a:lnTo>
                    <a:pt x="1136142" y="477012"/>
                  </a:lnTo>
                  <a:lnTo>
                    <a:pt x="1126998" y="474726"/>
                  </a:lnTo>
                  <a:lnTo>
                    <a:pt x="1120139" y="478536"/>
                  </a:lnTo>
                  <a:lnTo>
                    <a:pt x="1114043" y="483108"/>
                  </a:lnTo>
                  <a:lnTo>
                    <a:pt x="1111758" y="491490"/>
                  </a:lnTo>
                  <a:lnTo>
                    <a:pt x="1119377" y="505206"/>
                  </a:lnTo>
                  <a:lnTo>
                    <a:pt x="1128521" y="507492"/>
                  </a:lnTo>
                  <a:lnTo>
                    <a:pt x="1134617" y="502920"/>
                  </a:lnTo>
                  <a:lnTo>
                    <a:pt x="1135380" y="502920"/>
                  </a:lnTo>
                  <a:lnTo>
                    <a:pt x="1141475" y="499110"/>
                  </a:lnTo>
                  <a:lnTo>
                    <a:pt x="1143761" y="490728"/>
                  </a:lnTo>
                  <a:close/>
                </a:path>
                <a:path w="5942965" h="4396740">
                  <a:moveTo>
                    <a:pt x="1193292" y="462534"/>
                  </a:moveTo>
                  <a:lnTo>
                    <a:pt x="1185671" y="448818"/>
                  </a:lnTo>
                  <a:lnTo>
                    <a:pt x="1176527" y="446532"/>
                  </a:lnTo>
                  <a:lnTo>
                    <a:pt x="1162811" y="454152"/>
                  </a:lnTo>
                  <a:lnTo>
                    <a:pt x="1160525" y="462534"/>
                  </a:lnTo>
                  <a:lnTo>
                    <a:pt x="1168145" y="476250"/>
                  </a:lnTo>
                  <a:lnTo>
                    <a:pt x="1177289" y="478536"/>
                  </a:lnTo>
                  <a:lnTo>
                    <a:pt x="1191005" y="470916"/>
                  </a:lnTo>
                  <a:lnTo>
                    <a:pt x="1193292" y="462534"/>
                  </a:lnTo>
                  <a:close/>
                </a:path>
                <a:path w="5942965" h="4396740">
                  <a:moveTo>
                    <a:pt x="1242821" y="435102"/>
                  </a:moveTo>
                  <a:lnTo>
                    <a:pt x="1239011" y="428244"/>
                  </a:lnTo>
                  <a:lnTo>
                    <a:pt x="1235964" y="421386"/>
                  </a:lnTo>
                  <a:lnTo>
                    <a:pt x="1226820" y="419100"/>
                  </a:lnTo>
                  <a:lnTo>
                    <a:pt x="1219961" y="422148"/>
                  </a:lnTo>
                  <a:lnTo>
                    <a:pt x="1219961" y="422910"/>
                  </a:lnTo>
                  <a:lnTo>
                    <a:pt x="1213103" y="425958"/>
                  </a:lnTo>
                  <a:lnTo>
                    <a:pt x="1210817" y="435102"/>
                  </a:lnTo>
                  <a:lnTo>
                    <a:pt x="1214627" y="441960"/>
                  </a:lnTo>
                  <a:lnTo>
                    <a:pt x="1217675" y="448818"/>
                  </a:lnTo>
                  <a:lnTo>
                    <a:pt x="1226820" y="451104"/>
                  </a:lnTo>
                  <a:lnTo>
                    <a:pt x="1240536" y="443484"/>
                  </a:lnTo>
                  <a:lnTo>
                    <a:pt x="1242821" y="435102"/>
                  </a:lnTo>
                  <a:close/>
                </a:path>
                <a:path w="5942965" h="4396740">
                  <a:moveTo>
                    <a:pt x="1293114" y="409194"/>
                  </a:moveTo>
                  <a:lnTo>
                    <a:pt x="1290065" y="402336"/>
                  </a:lnTo>
                  <a:lnTo>
                    <a:pt x="1286255" y="394716"/>
                  </a:lnTo>
                  <a:lnTo>
                    <a:pt x="1277873" y="392430"/>
                  </a:lnTo>
                  <a:lnTo>
                    <a:pt x="1271015" y="395478"/>
                  </a:lnTo>
                  <a:lnTo>
                    <a:pt x="1263395" y="399288"/>
                  </a:lnTo>
                  <a:lnTo>
                    <a:pt x="1261109" y="407670"/>
                  </a:lnTo>
                  <a:lnTo>
                    <a:pt x="1264158" y="414528"/>
                  </a:lnTo>
                  <a:lnTo>
                    <a:pt x="1267967" y="422148"/>
                  </a:lnTo>
                  <a:lnTo>
                    <a:pt x="1276349" y="424434"/>
                  </a:lnTo>
                  <a:lnTo>
                    <a:pt x="1283208" y="421386"/>
                  </a:lnTo>
                  <a:lnTo>
                    <a:pt x="1283970" y="421386"/>
                  </a:lnTo>
                  <a:lnTo>
                    <a:pt x="1290827" y="417576"/>
                  </a:lnTo>
                  <a:lnTo>
                    <a:pt x="1293114" y="409194"/>
                  </a:lnTo>
                  <a:close/>
                </a:path>
                <a:path w="5942965" h="4396740">
                  <a:moveTo>
                    <a:pt x="1344167" y="383286"/>
                  </a:moveTo>
                  <a:lnTo>
                    <a:pt x="1340358" y="376428"/>
                  </a:lnTo>
                  <a:lnTo>
                    <a:pt x="1337309" y="369570"/>
                  </a:lnTo>
                  <a:lnTo>
                    <a:pt x="1328927" y="366522"/>
                  </a:lnTo>
                  <a:lnTo>
                    <a:pt x="1322070" y="369570"/>
                  </a:lnTo>
                  <a:lnTo>
                    <a:pt x="1321308" y="369570"/>
                  </a:lnTo>
                  <a:lnTo>
                    <a:pt x="1314449" y="373380"/>
                  </a:lnTo>
                  <a:lnTo>
                    <a:pt x="1311402" y="381762"/>
                  </a:lnTo>
                  <a:lnTo>
                    <a:pt x="1315211" y="388620"/>
                  </a:lnTo>
                  <a:lnTo>
                    <a:pt x="1318259" y="396240"/>
                  </a:lnTo>
                  <a:lnTo>
                    <a:pt x="1327403" y="399288"/>
                  </a:lnTo>
                  <a:lnTo>
                    <a:pt x="1334261" y="395478"/>
                  </a:lnTo>
                  <a:lnTo>
                    <a:pt x="1341120" y="392430"/>
                  </a:lnTo>
                  <a:lnTo>
                    <a:pt x="1344167" y="383286"/>
                  </a:lnTo>
                  <a:close/>
                </a:path>
                <a:path w="5942965" h="4396740">
                  <a:moveTo>
                    <a:pt x="1395221" y="358902"/>
                  </a:moveTo>
                  <a:lnTo>
                    <a:pt x="1392173" y="352044"/>
                  </a:lnTo>
                  <a:lnTo>
                    <a:pt x="1388364" y="344424"/>
                  </a:lnTo>
                  <a:lnTo>
                    <a:pt x="1379981" y="341376"/>
                  </a:lnTo>
                  <a:lnTo>
                    <a:pt x="1373123" y="345186"/>
                  </a:lnTo>
                  <a:lnTo>
                    <a:pt x="1366265" y="348234"/>
                  </a:lnTo>
                  <a:lnTo>
                    <a:pt x="1363217" y="356616"/>
                  </a:lnTo>
                  <a:lnTo>
                    <a:pt x="1366265" y="363474"/>
                  </a:lnTo>
                  <a:lnTo>
                    <a:pt x="1369314" y="371094"/>
                  </a:lnTo>
                  <a:lnTo>
                    <a:pt x="1377695" y="374142"/>
                  </a:lnTo>
                  <a:lnTo>
                    <a:pt x="1385315" y="371094"/>
                  </a:lnTo>
                  <a:lnTo>
                    <a:pt x="1392173" y="367284"/>
                  </a:lnTo>
                  <a:lnTo>
                    <a:pt x="1395221" y="358902"/>
                  </a:lnTo>
                  <a:close/>
                </a:path>
                <a:path w="5942965" h="4396740">
                  <a:moveTo>
                    <a:pt x="1447037" y="335280"/>
                  </a:moveTo>
                  <a:lnTo>
                    <a:pt x="1443989" y="328422"/>
                  </a:lnTo>
                  <a:lnTo>
                    <a:pt x="1440180" y="320802"/>
                  </a:lnTo>
                  <a:lnTo>
                    <a:pt x="1431798" y="317754"/>
                  </a:lnTo>
                  <a:lnTo>
                    <a:pt x="1424939" y="320802"/>
                  </a:lnTo>
                  <a:lnTo>
                    <a:pt x="1417320" y="324612"/>
                  </a:lnTo>
                  <a:lnTo>
                    <a:pt x="1414271" y="332994"/>
                  </a:lnTo>
                  <a:lnTo>
                    <a:pt x="1418081" y="339852"/>
                  </a:lnTo>
                  <a:lnTo>
                    <a:pt x="1421130" y="347472"/>
                  </a:lnTo>
                  <a:lnTo>
                    <a:pt x="1429511" y="350520"/>
                  </a:lnTo>
                  <a:lnTo>
                    <a:pt x="1436370" y="346710"/>
                  </a:lnTo>
                  <a:lnTo>
                    <a:pt x="1443989" y="343662"/>
                  </a:lnTo>
                  <a:lnTo>
                    <a:pt x="1447037" y="335280"/>
                  </a:lnTo>
                  <a:close/>
                </a:path>
                <a:path w="5942965" h="4396740">
                  <a:moveTo>
                    <a:pt x="1498853" y="312420"/>
                  </a:moveTo>
                  <a:lnTo>
                    <a:pt x="1495805" y="305562"/>
                  </a:lnTo>
                  <a:lnTo>
                    <a:pt x="1492758" y="297942"/>
                  </a:lnTo>
                  <a:lnTo>
                    <a:pt x="1484375" y="294894"/>
                  </a:lnTo>
                  <a:lnTo>
                    <a:pt x="1477517" y="297942"/>
                  </a:lnTo>
                  <a:lnTo>
                    <a:pt x="1469898" y="300990"/>
                  </a:lnTo>
                  <a:lnTo>
                    <a:pt x="1466849" y="309372"/>
                  </a:lnTo>
                  <a:lnTo>
                    <a:pt x="1469898" y="316992"/>
                  </a:lnTo>
                  <a:lnTo>
                    <a:pt x="1472945" y="323850"/>
                  </a:lnTo>
                  <a:lnTo>
                    <a:pt x="1481327" y="327660"/>
                  </a:lnTo>
                  <a:lnTo>
                    <a:pt x="1488186" y="323850"/>
                  </a:lnTo>
                  <a:lnTo>
                    <a:pt x="1495805" y="320802"/>
                  </a:lnTo>
                  <a:lnTo>
                    <a:pt x="1498853" y="312420"/>
                  </a:lnTo>
                  <a:close/>
                </a:path>
                <a:path w="5942965" h="4396740">
                  <a:moveTo>
                    <a:pt x="1551431" y="291084"/>
                  </a:moveTo>
                  <a:lnTo>
                    <a:pt x="1548383" y="283464"/>
                  </a:lnTo>
                  <a:lnTo>
                    <a:pt x="1545336" y="276606"/>
                  </a:lnTo>
                  <a:lnTo>
                    <a:pt x="1536953" y="272796"/>
                  </a:lnTo>
                  <a:lnTo>
                    <a:pt x="1530095" y="275844"/>
                  </a:lnTo>
                  <a:lnTo>
                    <a:pt x="1522475" y="278892"/>
                  </a:lnTo>
                  <a:lnTo>
                    <a:pt x="1519427" y="287274"/>
                  </a:lnTo>
                  <a:lnTo>
                    <a:pt x="1522475" y="294894"/>
                  </a:lnTo>
                  <a:lnTo>
                    <a:pt x="1525523" y="301752"/>
                  </a:lnTo>
                  <a:lnTo>
                    <a:pt x="1533143" y="305562"/>
                  </a:lnTo>
                  <a:lnTo>
                    <a:pt x="1548383" y="299466"/>
                  </a:lnTo>
                  <a:lnTo>
                    <a:pt x="1551431" y="291084"/>
                  </a:lnTo>
                  <a:close/>
                </a:path>
                <a:path w="5942965" h="4396740">
                  <a:moveTo>
                    <a:pt x="1604009" y="269748"/>
                  </a:moveTo>
                  <a:lnTo>
                    <a:pt x="1601723" y="262890"/>
                  </a:lnTo>
                  <a:lnTo>
                    <a:pt x="1598675" y="255270"/>
                  </a:lnTo>
                  <a:lnTo>
                    <a:pt x="1590293" y="251460"/>
                  </a:lnTo>
                  <a:lnTo>
                    <a:pt x="1582673" y="254508"/>
                  </a:lnTo>
                  <a:lnTo>
                    <a:pt x="1575815" y="257556"/>
                  </a:lnTo>
                  <a:lnTo>
                    <a:pt x="1572005" y="265938"/>
                  </a:lnTo>
                  <a:lnTo>
                    <a:pt x="1575053" y="272796"/>
                  </a:lnTo>
                  <a:lnTo>
                    <a:pt x="1578102" y="280416"/>
                  </a:lnTo>
                  <a:lnTo>
                    <a:pt x="1585721" y="284226"/>
                  </a:lnTo>
                  <a:lnTo>
                    <a:pt x="1600961" y="278130"/>
                  </a:lnTo>
                  <a:lnTo>
                    <a:pt x="1604009" y="269748"/>
                  </a:lnTo>
                  <a:close/>
                </a:path>
                <a:path w="5942965" h="4396740">
                  <a:moveTo>
                    <a:pt x="1657350" y="249936"/>
                  </a:moveTo>
                  <a:lnTo>
                    <a:pt x="1654302" y="242316"/>
                  </a:lnTo>
                  <a:lnTo>
                    <a:pt x="1652016" y="235458"/>
                  </a:lnTo>
                  <a:lnTo>
                    <a:pt x="1643634" y="231648"/>
                  </a:lnTo>
                  <a:lnTo>
                    <a:pt x="1636776" y="233934"/>
                  </a:lnTo>
                  <a:lnTo>
                    <a:pt x="1636014" y="233934"/>
                  </a:lnTo>
                  <a:lnTo>
                    <a:pt x="1629156" y="236982"/>
                  </a:lnTo>
                  <a:lnTo>
                    <a:pt x="1625345" y="245364"/>
                  </a:lnTo>
                  <a:lnTo>
                    <a:pt x="1627632" y="252222"/>
                  </a:lnTo>
                  <a:lnTo>
                    <a:pt x="1630680" y="259842"/>
                  </a:lnTo>
                  <a:lnTo>
                    <a:pt x="1639062" y="263652"/>
                  </a:lnTo>
                  <a:lnTo>
                    <a:pt x="1645920" y="260604"/>
                  </a:lnTo>
                  <a:lnTo>
                    <a:pt x="1653539" y="258318"/>
                  </a:lnTo>
                  <a:lnTo>
                    <a:pt x="1657350" y="249936"/>
                  </a:lnTo>
                  <a:close/>
                </a:path>
                <a:path w="5942965" h="4396740">
                  <a:moveTo>
                    <a:pt x="1710689" y="230886"/>
                  </a:moveTo>
                  <a:lnTo>
                    <a:pt x="1708404" y="223266"/>
                  </a:lnTo>
                  <a:lnTo>
                    <a:pt x="1705356" y="215646"/>
                  </a:lnTo>
                  <a:lnTo>
                    <a:pt x="1697736" y="211836"/>
                  </a:lnTo>
                  <a:lnTo>
                    <a:pt x="1690116" y="214884"/>
                  </a:lnTo>
                  <a:lnTo>
                    <a:pt x="1682495" y="217170"/>
                  </a:lnTo>
                  <a:lnTo>
                    <a:pt x="1678686" y="225552"/>
                  </a:lnTo>
                  <a:lnTo>
                    <a:pt x="1680972" y="232410"/>
                  </a:lnTo>
                  <a:lnTo>
                    <a:pt x="1684020" y="240030"/>
                  </a:lnTo>
                  <a:lnTo>
                    <a:pt x="1691639" y="243840"/>
                  </a:lnTo>
                  <a:lnTo>
                    <a:pt x="1706880" y="239268"/>
                  </a:lnTo>
                  <a:lnTo>
                    <a:pt x="1710689" y="230886"/>
                  </a:lnTo>
                  <a:close/>
                </a:path>
                <a:path w="5942965" h="4396740">
                  <a:moveTo>
                    <a:pt x="1764792" y="212598"/>
                  </a:moveTo>
                  <a:lnTo>
                    <a:pt x="1761744" y="204978"/>
                  </a:lnTo>
                  <a:lnTo>
                    <a:pt x="1759458" y="197358"/>
                  </a:lnTo>
                  <a:lnTo>
                    <a:pt x="1751076" y="193548"/>
                  </a:lnTo>
                  <a:lnTo>
                    <a:pt x="1744218" y="195834"/>
                  </a:lnTo>
                  <a:lnTo>
                    <a:pt x="1736598" y="198882"/>
                  </a:lnTo>
                  <a:lnTo>
                    <a:pt x="1732788" y="206502"/>
                  </a:lnTo>
                  <a:lnTo>
                    <a:pt x="1737360" y="221742"/>
                  </a:lnTo>
                  <a:lnTo>
                    <a:pt x="1745742" y="225552"/>
                  </a:lnTo>
                  <a:lnTo>
                    <a:pt x="1753362" y="223266"/>
                  </a:lnTo>
                  <a:lnTo>
                    <a:pt x="1760982" y="220218"/>
                  </a:lnTo>
                  <a:lnTo>
                    <a:pt x="1764792" y="212598"/>
                  </a:lnTo>
                  <a:close/>
                </a:path>
                <a:path w="5942965" h="4396740">
                  <a:moveTo>
                    <a:pt x="1818894" y="195072"/>
                  </a:moveTo>
                  <a:lnTo>
                    <a:pt x="1815845" y="187452"/>
                  </a:lnTo>
                  <a:lnTo>
                    <a:pt x="1813560" y="179832"/>
                  </a:lnTo>
                  <a:lnTo>
                    <a:pt x="1805939" y="176022"/>
                  </a:lnTo>
                  <a:lnTo>
                    <a:pt x="1790700" y="180594"/>
                  </a:lnTo>
                  <a:lnTo>
                    <a:pt x="1786889" y="188976"/>
                  </a:lnTo>
                  <a:lnTo>
                    <a:pt x="1789176" y="196596"/>
                  </a:lnTo>
                  <a:lnTo>
                    <a:pt x="1791462" y="203454"/>
                  </a:lnTo>
                  <a:lnTo>
                    <a:pt x="1799844" y="208026"/>
                  </a:lnTo>
                  <a:lnTo>
                    <a:pt x="1806702" y="205740"/>
                  </a:lnTo>
                  <a:lnTo>
                    <a:pt x="1814322" y="202692"/>
                  </a:lnTo>
                  <a:lnTo>
                    <a:pt x="1818894" y="195072"/>
                  </a:lnTo>
                  <a:close/>
                </a:path>
                <a:path w="5942965" h="4396740">
                  <a:moveTo>
                    <a:pt x="1872995" y="178308"/>
                  </a:moveTo>
                  <a:lnTo>
                    <a:pt x="1870710" y="170688"/>
                  </a:lnTo>
                  <a:lnTo>
                    <a:pt x="1868424" y="163830"/>
                  </a:lnTo>
                  <a:lnTo>
                    <a:pt x="1860804" y="159258"/>
                  </a:lnTo>
                  <a:lnTo>
                    <a:pt x="1845564" y="163830"/>
                  </a:lnTo>
                  <a:lnTo>
                    <a:pt x="1840992" y="171450"/>
                  </a:lnTo>
                  <a:lnTo>
                    <a:pt x="1845564" y="186690"/>
                  </a:lnTo>
                  <a:lnTo>
                    <a:pt x="1853945" y="191262"/>
                  </a:lnTo>
                  <a:lnTo>
                    <a:pt x="1860804" y="188976"/>
                  </a:lnTo>
                  <a:lnTo>
                    <a:pt x="1868424" y="186690"/>
                  </a:lnTo>
                  <a:lnTo>
                    <a:pt x="1872995" y="178308"/>
                  </a:lnTo>
                  <a:close/>
                </a:path>
                <a:path w="5942965" h="4396740">
                  <a:moveTo>
                    <a:pt x="1927860" y="163068"/>
                  </a:moveTo>
                  <a:lnTo>
                    <a:pt x="1923288" y="147828"/>
                  </a:lnTo>
                  <a:lnTo>
                    <a:pt x="1915668" y="143256"/>
                  </a:lnTo>
                  <a:lnTo>
                    <a:pt x="1900428" y="147828"/>
                  </a:lnTo>
                  <a:lnTo>
                    <a:pt x="1895856" y="155448"/>
                  </a:lnTo>
                  <a:lnTo>
                    <a:pt x="1900428" y="170688"/>
                  </a:lnTo>
                  <a:lnTo>
                    <a:pt x="1908048" y="175260"/>
                  </a:lnTo>
                  <a:lnTo>
                    <a:pt x="1923288" y="170688"/>
                  </a:lnTo>
                  <a:lnTo>
                    <a:pt x="1927860" y="163068"/>
                  </a:lnTo>
                  <a:close/>
                </a:path>
                <a:path w="5942965" h="4396740">
                  <a:moveTo>
                    <a:pt x="1981962" y="147828"/>
                  </a:moveTo>
                  <a:lnTo>
                    <a:pt x="1980438" y="140208"/>
                  </a:lnTo>
                  <a:lnTo>
                    <a:pt x="1978152" y="132588"/>
                  </a:lnTo>
                  <a:lnTo>
                    <a:pt x="1970532" y="128016"/>
                  </a:lnTo>
                  <a:lnTo>
                    <a:pt x="1962912" y="130302"/>
                  </a:lnTo>
                  <a:lnTo>
                    <a:pt x="1955292" y="131826"/>
                  </a:lnTo>
                  <a:lnTo>
                    <a:pt x="1950720" y="140208"/>
                  </a:lnTo>
                  <a:lnTo>
                    <a:pt x="1953006" y="147828"/>
                  </a:lnTo>
                  <a:lnTo>
                    <a:pt x="1954530" y="155448"/>
                  </a:lnTo>
                  <a:lnTo>
                    <a:pt x="1962150" y="160020"/>
                  </a:lnTo>
                  <a:lnTo>
                    <a:pt x="1977389" y="155448"/>
                  </a:lnTo>
                  <a:lnTo>
                    <a:pt x="1981962" y="147828"/>
                  </a:lnTo>
                  <a:close/>
                </a:path>
                <a:path w="5942965" h="4396740">
                  <a:moveTo>
                    <a:pt x="2037588" y="133350"/>
                  </a:moveTo>
                  <a:lnTo>
                    <a:pt x="2033016" y="118110"/>
                  </a:lnTo>
                  <a:lnTo>
                    <a:pt x="2025395" y="113538"/>
                  </a:lnTo>
                  <a:lnTo>
                    <a:pt x="2010156" y="118110"/>
                  </a:lnTo>
                  <a:lnTo>
                    <a:pt x="2005584" y="125730"/>
                  </a:lnTo>
                  <a:lnTo>
                    <a:pt x="2010156" y="140970"/>
                  </a:lnTo>
                  <a:lnTo>
                    <a:pt x="2017776" y="145542"/>
                  </a:lnTo>
                  <a:lnTo>
                    <a:pt x="2025395" y="143256"/>
                  </a:lnTo>
                  <a:lnTo>
                    <a:pt x="2033016" y="141732"/>
                  </a:lnTo>
                  <a:lnTo>
                    <a:pt x="2037588" y="133350"/>
                  </a:lnTo>
                  <a:close/>
                </a:path>
                <a:path w="5942965" h="4396740">
                  <a:moveTo>
                    <a:pt x="2092452" y="120396"/>
                  </a:moveTo>
                  <a:lnTo>
                    <a:pt x="2090928" y="112776"/>
                  </a:lnTo>
                  <a:lnTo>
                    <a:pt x="2088642" y="105156"/>
                  </a:lnTo>
                  <a:lnTo>
                    <a:pt x="2081022" y="100584"/>
                  </a:lnTo>
                  <a:lnTo>
                    <a:pt x="2073402" y="102870"/>
                  </a:lnTo>
                  <a:lnTo>
                    <a:pt x="2065782" y="104394"/>
                  </a:lnTo>
                  <a:lnTo>
                    <a:pt x="2061210" y="112014"/>
                  </a:lnTo>
                  <a:lnTo>
                    <a:pt x="2062734" y="119634"/>
                  </a:lnTo>
                  <a:lnTo>
                    <a:pt x="2065020" y="127254"/>
                  </a:lnTo>
                  <a:lnTo>
                    <a:pt x="2072639" y="131826"/>
                  </a:lnTo>
                  <a:lnTo>
                    <a:pt x="2080260" y="130302"/>
                  </a:lnTo>
                  <a:lnTo>
                    <a:pt x="2087880" y="128016"/>
                  </a:lnTo>
                  <a:lnTo>
                    <a:pt x="2092452" y="120396"/>
                  </a:lnTo>
                  <a:close/>
                </a:path>
                <a:path w="5942965" h="4396740">
                  <a:moveTo>
                    <a:pt x="2148078" y="108204"/>
                  </a:moveTo>
                  <a:lnTo>
                    <a:pt x="2146554" y="100584"/>
                  </a:lnTo>
                  <a:lnTo>
                    <a:pt x="2144268" y="92964"/>
                  </a:lnTo>
                  <a:lnTo>
                    <a:pt x="2137410" y="88392"/>
                  </a:lnTo>
                  <a:lnTo>
                    <a:pt x="2129028" y="89916"/>
                  </a:lnTo>
                  <a:lnTo>
                    <a:pt x="2121408" y="91440"/>
                  </a:lnTo>
                  <a:lnTo>
                    <a:pt x="2116836" y="99060"/>
                  </a:lnTo>
                  <a:lnTo>
                    <a:pt x="2119884" y="114300"/>
                  </a:lnTo>
                  <a:lnTo>
                    <a:pt x="2127504" y="119634"/>
                  </a:lnTo>
                  <a:lnTo>
                    <a:pt x="2135124" y="118110"/>
                  </a:lnTo>
                  <a:lnTo>
                    <a:pt x="2143506" y="115824"/>
                  </a:lnTo>
                  <a:lnTo>
                    <a:pt x="2148078" y="108204"/>
                  </a:lnTo>
                  <a:close/>
                </a:path>
                <a:path w="5942965" h="4396740">
                  <a:moveTo>
                    <a:pt x="2203704" y="96774"/>
                  </a:moveTo>
                  <a:lnTo>
                    <a:pt x="2200656" y="81534"/>
                  </a:lnTo>
                  <a:lnTo>
                    <a:pt x="2193036" y="76962"/>
                  </a:lnTo>
                  <a:lnTo>
                    <a:pt x="2177796" y="80010"/>
                  </a:lnTo>
                  <a:lnTo>
                    <a:pt x="2172462" y="86868"/>
                  </a:lnTo>
                  <a:lnTo>
                    <a:pt x="2173986" y="95250"/>
                  </a:lnTo>
                  <a:lnTo>
                    <a:pt x="2175510" y="102870"/>
                  </a:lnTo>
                  <a:lnTo>
                    <a:pt x="2183130" y="107442"/>
                  </a:lnTo>
                  <a:lnTo>
                    <a:pt x="2198370" y="104394"/>
                  </a:lnTo>
                  <a:lnTo>
                    <a:pt x="2203704" y="96774"/>
                  </a:lnTo>
                  <a:close/>
                </a:path>
                <a:path w="5942965" h="4396740">
                  <a:moveTo>
                    <a:pt x="2259330" y="86106"/>
                  </a:moveTo>
                  <a:lnTo>
                    <a:pt x="2256282" y="70866"/>
                  </a:lnTo>
                  <a:lnTo>
                    <a:pt x="2249424" y="65532"/>
                  </a:lnTo>
                  <a:lnTo>
                    <a:pt x="2241804" y="67056"/>
                  </a:lnTo>
                  <a:lnTo>
                    <a:pt x="2241042" y="67056"/>
                  </a:lnTo>
                  <a:lnTo>
                    <a:pt x="2233422" y="68580"/>
                  </a:lnTo>
                  <a:lnTo>
                    <a:pt x="2228850" y="76200"/>
                  </a:lnTo>
                  <a:lnTo>
                    <a:pt x="2229612" y="83820"/>
                  </a:lnTo>
                  <a:lnTo>
                    <a:pt x="2231136" y="91440"/>
                  </a:lnTo>
                  <a:lnTo>
                    <a:pt x="2238756" y="96774"/>
                  </a:lnTo>
                  <a:lnTo>
                    <a:pt x="2253996" y="93726"/>
                  </a:lnTo>
                  <a:lnTo>
                    <a:pt x="2259330" y="86106"/>
                  </a:lnTo>
                  <a:close/>
                </a:path>
                <a:path w="5942965" h="4396740">
                  <a:moveTo>
                    <a:pt x="2315718" y="76200"/>
                  </a:moveTo>
                  <a:lnTo>
                    <a:pt x="2312670" y="60960"/>
                  </a:lnTo>
                  <a:lnTo>
                    <a:pt x="2305050" y="55626"/>
                  </a:lnTo>
                  <a:lnTo>
                    <a:pt x="2289810" y="58674"/>
                  </a:lnTo>
                  <a:lnTo>
                    <a:pt x="2284476" y="65532"/>
                  </a:lnTo>
                  <a:lnTo>
                    <a:pt x="2286000" y="73914"/>
                  </a:lnTo>
                  <a:lnTo>
                    <a:pt x="2287524" y="81534"/>
                  </a:lnTo>
                  <a:lnTo>
                    <a:pt x="2294382" y="86868"/>
                  </a:lnTo>
                  <a:lnTo>
                    <a:pt x="2302764" y="85344"/>
                  </a:lnTo>
                  <a:lnTo>
                    <a:pt x="2310384" y="83820"/>
                  </a:lnTo>
                  <a:lnTo>
                    <a:pt x="2315718" y="76200"/>
                  </a:lnTo>
                  <a:close/>
                </a:path>
                <a:path w="5942965" h="4396740">
                  <a:moveTo>
                    <a:pt x="2371344" y="67818"/>
                  </a:moveTo>
                  <a:lnTo>
                    <a:pt x="2369820" y="59436"/>
                  </a:lnTo>
                  <a:lnTo>
                    <a:pt x="2369058" y="51816"/>
                  </a:lnTo>
                  <a:lnTo>
                    <a:pt x="2361438" y="46482"/>
                  </a:lnTo>
                  <a:lnTo>
                    <a:pt x="2346198" y="49530"/>
                  </a:lnTo>
                  <a:lnTo>
                    <a:pt x="2340864" y="56388"/>
                  </a:lnTo>
                  <a:lnTo>
                    <a:pt x="2342388" y="64008"/>
                  </a:lnTo>
                  <a:lnTo>
                    <a:pt x="2343150" y="72390"/>
                  </a:lnTo>
                  <a:lnTo>
                    <a:pt x="2350770" y="76962"/>
                  </a:lnTo>
                  <a:lnTo>
                    <a:pt x="2358390" y="76200"/>
                  </a:lnTo>
                  <a:lnTo>
                    <a:pt x="2366010" y="74676"/>
                  </a:lnTo>
                  <a:lnTo>
                    <a:pt x="2371344" y="67818"/>
                  </a:lnTo>
                  <a:close/>
                </a:path>
                <a:path w="5942965" h="4396740">
                  <a:moveTo>
                    <a:pt x="2427732" y="59436"/>
                  </a:moveTo>
                  <a:lnTo>
                    <a:pt x="2426208" y="51816"/>
                  </a:lnTo>
                  <a:lnTo>
                    <a:pt x="2425446" y="44196"/>
                  </a:lnTo>
                  <a:lnTo>
                    <a:pt x="2418588" y="38862"/>
                  </a:lnTo>
                  <a:lnTo>
                    <a:pt x="2410206" y="39624"/>
                  </a:lnTo>
                  <a:lnTo>
                    <a:pt x="2402586" y="40386"/>
                  </a:lnTo>
                  <a:lnTo>
                    <a:pt x="2397252" y="48006"/>
                  </a:lnTo>
                  <a:lnTo>
                    <a:pt x="2398014" y="55626"/>
                  </a:lnTo>
                  <a:lnTo>
                    <a:pt x="2399538" y="63246"/>
                  </a:lnTo>
                  <a:lnTo>
                    <a:pt x="2406396" y="68580"/>
                  </a:lnTo>
                  <a:lnTo>
                    <a:pt x="2414778" y="67818"/>
                  </a:lnTo>
                  <a:lnTo>
                    <a:pt x="2422398" y="66294"/>
                  </a:lnTo>
                  <a:lnTo>
                    <a:pt x="2427732" y="59436"/>
                  </a:lnTo>
                  <a:close/>
                </a:path>
                <a:path w="5942965" h="4396740">
                  <a:moveTo>
                    <a:pt x="2484120" y="51816"/>
                  </a:moveTo>
                  <a:lnTo>
                    <a:pt x="2482596" y="44196"/>
                  </a:lnTo>
                  <a:lnTo>
                    <a:pt x="2481834" y="36576"/>
                  </a:lnTo>
                  <a:lnTo>
                    <a:pt x="2474976" y="31242"/>
                  </a:lnTo>
                  <a:lnTo>
                    <a:pt x="2467356" y="32004"/>
                  </a:lnTo>
                  <a:lnTo>
                    <a:pt x="2458974" y="32766"/>
                  </a:lnTo>
                  <a:lnTo>
                    <a:pt x="2453640" y="40386"/>
                  </a:lnTo>
                  <a:lnTo>
                    <a:pt x="2454402" y="48006"/>
                  </a:lnTo>
                  <a:lnTo>
                    <a:pt x="2455926" y="55626"/>
                  </a:lnTo>
                  <a:lnTo>
                    <a:pt x="2462784" y="60960"/>
                  </a:lnTo>
                  <a:lnTo>
                    <a:pt x="2478024" y="59436"/>
                  </a:lnTo>
                  <a:lnTo>
                    <a:pt x="2484120" y="51816"/>
                  </a:lnTo>
                  <a:close/>
                </a:path>
                <a:path w="5942965" h="4396740">
                  <a:moveTo>
                    <a:pt x="2540508" y="45720"/>
                  </a:moveTo>
                  <a:lnTo>
                    <a:pt x="2538984" y="29718"/>
                  </a:lnTo>
                  <a:lnTo>
                    <a:pt x="2531364" y="24384"/>
                  </a:lnTo>
                  <a:lnTo>
                    <a:pt x="2516124" y="25908"/>
                  </a:lnTo>
                  <a:lnTo>
                    <a:pt x="2510028" y="32766"/>
                  </a:lnTo>
                  <a:lnTo>
                    <a:pt x="2510790" y="40386"/>
                  </a:lnTo>
                  <a:lnTo>
                    <a:pt x="2512314" y="48768"/>
                  </a:lnTo>
                  <a:lnTo>
                    <a:pt x="2519172" y="54102"/>
                  </a:lnTo>
                  <a:lnTo>
                    <a:pt x="2534412" y="52578"/>
                  </a:lnTo>
                  <a:lnTo>
                    <a:pt x="2540508" y="45720"/>
                  </a:lnTo>
                  <a:close/>
                </a:path>
                <a:path w="5942965" h="4396740">
                  <a:moveTo>
                    <a:pt x="2596896" y="39624"/>
                  </a:moveTo>
                  <a:lnTo>
                    <a:pt x="2595372" y="24384"/>
                  </a:lnTo>
                  <a:lnTo>
                    <a:pt x="2588514" y="18288"/>
                  </a:lnTo>
                  <a:lnTo>
                    <a:pt x="2580132" y="19050"/>
                  </a:lnTo>
                  <a:lnTo>
                    <a:pt x="2572512" y="19812"/>
                  </a:lnTo>
                  <a:lnTo>
                    <a:pt x="2567178" y="26670"/>
                  </a:lnTo>
                  <a:lnTo>
                    <a:pt x="2568702" y="42672"/>
                  </a:lnTo>
                  <a:lnTo>
                    <a:pt x="2575560" y="48006"/>
                  </a:lnTo>
                  <a:lnTo>
                    <a:pt x="2583180" y="47244"/>
                  </a:lnTo>
                  <a:lnTo>
                    <a:pt x="2591562" y="46482"/>
                  </a:lnTo>
                  <a:lnTo>
                    <a:pt x="2596896" y="39624"/>
                  </a:lnTo>
                  <a:close/>
                </a:path>
                <a:path w="5942965" h="4396740">
                  <a:moveTo>
                    <a:pt x="2653284" y="35052"/>
                  </a:moveTo>
                  <a:lnTo>
                    <a:pt x="2652522" y="27432"/>
                  </a:lnTo>
                  <a:lnTo>
                    <a:pt x="2652522" y="19050"/>
                  </a:lnTo>
                  <a:lnTo>
                    <a:pt x="2644902" y="13716"/>
                  </a:lnTo>
                  <a:lnTo>
                    <a:pt x="2629662" y="15240"/>
                  </a:lnTo>
                  <a:lnTo>
                    <a:pt x="2623566" y="22098"/>
                  </a:lnTo>
                  <a:lnTo>
                    <a:pt x="2625090" y="37338"/>
                  </a:lnTo>
                  <a:lnTo>
                    <a:pt x="2631948" y="43434"/>
                  </a:lnTo>
                  <a:lnTo>
                    <a:pt x="2639568" y="42672"/>
                  </a:lnTo>
                  <a:lnTo>
                    <a:pt x="2647950" y="41910"/>
                  </a:lnTo>
                  <a:lnTo>
                    <a:pt x="2653284" y="35052"/>
                  </a:lnTo>
                  <a:close/>
                </a:path>
                <a:path w="5942965" h="4396740">
                  <a:moveTo>
                    <a:pt x="2710434" y="31242"/>
                  </a:moveTo>
                  <a:lnTo>
                    <a:pt x="2708910" y="15240"/>
                  </a:lnTo>
                  <a:lnTo>
                    <a:pt x="2702052" y="9144"/>
                  </a:lnTo>
                  <a:lnTo>
                    <a:pt x="2686812" y="10668"/>
                  </a:lnTo>
                  <a:lnTo>
                    <a:pt x="2680716" y="17526"/>
                  </a:lnTo>
                  <a:lnTo>
                    <a:pt x="2681478" y="25146"/>
                  </a:lnTo>
                  <a:lnTo>
                    <a:pt x="2681478" y="32766"/>
                  </a:lnTo>
                  <a:lnTo>
                    <a:pt x="2688336" y="38862"/>
                  </a:lnTo>
                  <a:lnTo>
                    <a:pt x="2695956" y="38100"/>
                  </a:lnTo>
                  <a:lnTo>
                    <a:pt x="2704338" y="38100"/>
                  </a:lnTo>
                  <a:lnTo>
                    <a:pt x="2710434" y="31242"/>
                  </a:lnTo>
                  <a:close/>
                </a:path>
                <a:path w="5942965" h="4396740">
                  <a:moveTo>
                    <a:pt x="2766822" y="27432"/>
                  </a:moveTo>
                  <a:lnTo>
                    <a:pt x="2766060" y="19812"/>
                  </a:lnTo>
                  <a:lnTo>
                    <a:pt x="2766060" y="12192"/>
                  </a:lnTo>
                  <a:lnTo>
                    <a:pt x="2759202" y="6096"/>
                  </a:lnTo>
                  <a:lnTo>
                    <a:pt x="2751582" y="6096"/>
                  </a:lnTo>
                  <a:lnTo>
                    <a:pt x="2743962" y="6858"/>
                  </a:lnTo>
                  <a:lnTo>
                    <a:pt x="2737866" y="13716"/>
                  </a:lnTo>
                  <a:lnTo>
                    <a:pt x="2737866" y="21336"/>
                  </a:lnTo>
                  <a:lnTo>
                    <a:pt x="2738628" y="28956"/>
                  </a:lnTo>
                  <a:lnTo>
                    <a:pt x="2744724" y="35052"/>
                  </a:lnTo>
                  <a:lnTo>
                    <a:pt x="2753106" y="35052"/>
                  </a:lnTo>
                  <a:lnTo>
                    <a:pt x="2760726" y="34290"/>
                  </a:lnTo>
                  <a:lnTo>
                    <a:pt x="2766822" y="27432"/>
                  </a:lnTo>
                  <a:close/>
                </a:path>
                <a:path w="5942965" h="4396740">
                  <a:moveTo>
                    <a:pt x="2823972" y="25146"/>
                  </a:moveTo>
                  <a:lnTo>
                    <a:pt x="2823210" y="17526"/>
                  </a:lnTo>
                  <a:lnTo>
                    <a:pt x="2823210" y="9144"/>
                  </a:lnTo>
                  <a:lnTo>
                    <a:pt x="2816352" y="3048"/>
                  </a:lnTo>
                  <a:lnTo>
                    <a:pt x="2809494" y="3733"/>
                  </a:lnTo>
                  <a:lnTo>
                    <a:pt x="2800350" y="3810"/>
                  </a:lnTo>
                  <a:lnTo>
                    <a:pt x="2794254" y="10668"/>
                  </a:lnTo>
                  <a:lnTo>
                    <a:pt x="2795016" y="18288"/>
                  </a:lnTo>
                  <a:lnTo>
                    <a:pt x="2795016" y="26670"/>
                  </a:lnTo>
                  <a:lnTo>
                    <a:pt x="2801874" y="32766"/>
                  </a:lnTo>
                  <a:lnTo>
                    <a:pt x="2808732" y="32080"/>
                  </a:lnTo>
                  <a:lnTo>
                    <a:pt x="2817876" y="32004"/>
                  </a:lnTo>
                  <a:lnTo>
                    <a:pt x="2823972" y="25146"/>
                  </a:lnTo>
                  <a:close/>
                </a:path>
                <a:path w="5942965" h="4396740">
                  <a:moveTo>
                    <a:pt x="2880360" y="23622"/>
                  </a:moveTo>
                  <a:lnTo>
                    <a:pt x="2880360" y="16002"/>
                  </a:lnTo>
                  <a:lnTo>
                    <a:pt x="2879598" y="7620"/>
                  </a:lnTo>
                  <a:lnTo>
                    <a:pt x="2873502" y="1524"/>
                  </a:lnTo>
                  <a:lnTo>
                    <a:pt x="2865120" y="1524"/>
                  </a:lnTo>
                  <a:lnTo>
                    <a:pt x="2857500" y="2286"/>
                  </a:lnTo>
                  <a:lnTo>
                    <a:pt x="2851404" y="8382"/>
                  </a:lnTo>
                  <a:lnTo>
                    <a:pt x="2851404" y="16764"/>
                  </a:lnTo>
                  <a:lnTo>
                    <a:pt x="2852166" y="24384"/>
                  </a:lnTo>
                  <a:lnTo>
                    <a:pt x="2858262" y="30480"/>
                  </a:lnTo>
                  <a:lnTo>
                    <a:pt x="2866644" y="30480"/>
                  </a:lnTo>
                  <a:lnTo>
                    <a:pt x="2874264" y="29718"/>
                  </a:lnTo>
                  <a:lnTo>
                    <a:pt x="2880360" y="23622"/>
                  </a:lnTo>
                  <a:close/>
                </a:path>
                <a:path w="5942965" h="4396740">
                  <a:moveTo>
                    <a:pt x="2936748" y="22860"/>
                  </a:moveTo>
                  <a:lnTo>
                    <a:pt x="2936748" y="6858"/>
                  </a:lnTo>
                  <a:lnTo>
                    <a:pt x="2930652" y="762"/>
                  </a:lnTo>
                  <a:lnTo>
                    <a:pt x="2914650" y="762"/>
                  </a:lnTo>
                  <a:lnTo>
                    <a:pt x="2908554" y="7620"/>
                  </a:lnTo>
                  <a:lnTo>
                    <a:pt x="2908554" y="22860"/>
                  </a:lnTo>
                  <a:lnTo>
                    <a:pt x="2915412" y="28956"/>
                  </a:lnTo>
                  <a:lnTo>
                    <a:pt x="2930652" y="28956"/>
                  </a:lnTo>
                  <a:lnTo>
                    <a:pt x="2936748" y="22860"/>
                  </a:lnTo>
                  <a:close/>
                </a:path>
                <a:path w="5942965" h="4396740">
                  <a:moveTo>
                    <a:pt x="2993898" y="22860"/>
                  </a:moveTo>
                  <a:lnTo>
                    <a:pt x="2993898" y="6858"/>
                  </a:lnTo>
                  <a:lnTo>
                    <a:pt x="2987802" y="762"/>
                  </a:lnTo>
                  <a:lnTo>
                    <a:pt x="2980182" y="762"/>
                  </a:lnTo>
                  <a:lnTo>
                    <a:pt x="2971800" y="0"/>
                  </a:lnTo>
                  <a:lnTo>
                    <a:pt x="2965704" y="6858"/>
                  </a:lnTo>
                  <a:lnTo>
                    <a:pt x="2965704" y="22098"/>
                  </a:lnTo>
                  <a:lnTo>
                    <a:pt x="2971800" y="28956"/>
                  </a:lnTo>
                  <a:lnTo>
                    <a:pt x="2987802" y="28956"/>
                  </a:lnTo>
                  <a:lnTo>
                    <a:pt x="2993898" y="22860"/>
                  </a:lnTo>
                  <a:close/>
                </a:path>
                <a:path w="5942965" h="4396740">
                  <a:moveTo>
                    <a:pt x="3051048" y="22860"/>
                  </a:moveTo>
                  <a:lnTo>
                    <a:pt x="3051048" y="7620"/>
                  </a:lnTo>
                  <a:lnTo>
                    <a:pt x="3044952" y="762"/>
                  </a:lnTo>
                  <a:lnTo>
                    <a:pt x="3028950" y="762"/>
                  </a:lnTo>
                  <a:lnTo>
                    <a:pt x="3022092" y="6858"/>
                  </a:lnTo>
                  <a:lnTo>
                    <a:pt x="3022092" y="22860"/>
                  </a:lnTo>
                  <a:lnTo>
                    <a:pt x="3028950" y="28956"/>
                  </a:lnTo>
                  <a:lnTo>
                    <a:pt x="3036570" y="29718"/>
                  </a:lnTo>
                  <a:lnTo>
                    <a:pt x="3044190" y="29718"/>
                  </a:lnTo>
                  <a:lnTo>
                    <a:pt x="3051048" y="22860"/>
                  </a:lnTo>
                  <a:close/>
                </a:path>
                <a:path w="5942965" h="4396740">
                  <a:moveTo>
                    <a:pt x="3108198" y="9144"/>
                  </a:moveTo>
                  <a:lnTo>
                    <a:pt x="3102102" y="2286"/>
                  </a:lnTo>
                  <a:lnTo>
                    <a:pt x="3086100" y="2286"/>
                  </a:lnTo>
                  <a:lnTo>
                    <a:pt x="3079242" y="8382"/>
                  </a:lnTo>
                  <a:lnTo>
                    <a:pt x="3079242" y="24384"/>
                  </a:lnTo>
                  <a:lnTo>
                    <a:pt x="3085338" y="30480"/>
                  </a:lnTo>
                  <a:lnTo>
                    <a:pt x="3093720" y="30556"/>
                  </a:lnTo>
                  <a:lnTo>
                    <a:pt x="3100578" y="31242"/>
                  </a:lnTo>
                  <a:lnTo>
                    <a:pt x="3107436" y="25146"/>
                  </a:lnTo>
                  <a:lnTo>
                    <a:pt x="3107436" y="16764"/>
                  </a:lnTo>
                  <a:lnTo>
                    <a:pt x="3108198" y="9144"/>
                  </a:lnTo>
                  <a:close/>
                </a:path>
                <a:path w="5942965" h="4396740">
                  <a:moveTo>
                    <a:pt x="3164586" y="19050"/>
                  </a:moveTo>
                  <a:lnTo>
                    <a:pt x="3164586" y="11430"/>
                  </a:lnTo>
                  <a:lnTo>
                    <a:pt x="3159252" y="4572"/>
                  </a:lnTo>
                  <a:lnTo>
                    <a:pt x="3150870" y="4572"/>
                  </a:lnTo>
                  <a:lnTo>
                    <a:pt x="3143250" y="3810"/>
                  </a:lnTo>
                  <a:lnTo>
                    <a:pt x="3136392" y="9906"/>
                  </a:lnTo>
                  <a:lnTo>
                    <a:pt x="3136392" y="18288"/>
                  </a:lnTo>
                  <a:lnTo>
                    <a:pt x="3135630" y="25908"/>
                  </a:lnTo>
                  <a:lnTo>
                    <a:pt x="3141726" y="32766"/>
                  </a:lnTo>
                  <a:lnTo>
                    <a:pt x="3149346" y="32766"/>
                  </a:lnTo>
                  <a:lnTo>
                    <a:pt x="3157728" y="33528"/>
                  </a:lnTo>
                  <a:lnTo>
                    <a:pt x="3163824" y="27432"/>
                  </a:lnTo>
                  <a:lnTo>
                    <a:pt x="3164586" y="19050"/>
                  </a:lnTo>
                  <a:close/>
                </a:path>
                <a:path w="5942965" h="4396740">
                  <a:moveTo>
                    <a:pt x="3221736" y="22098"/>
                  </a:moveTo>
                  <a:lnTo>
                    <a:pt x="3221736" y="14478"/>
                  </a:lnTo>
                  <a:lnTo>
                    <a:pt x="3215640" y="7620"/>
                  </a:lnTo>
                  <a:lnTo>
                    <a:pt x="3208020" y="7620"/>
                  </a:lnTo>
                  <a:lnTo>
                    <a:pt x="3200400" y="6858"/>
                  </a:lnTo>
                  <a:lnTo>
                    <a:pt x="3193542" y="12954"/>
                  </a:lnTo>
                  <a:lnTo>
                    <a:pt x="3192780" y="20574"/>
                  </a:lnTo>
                  <a:lnTo>
                    <a:pt x="3192780" y="28194"/>
                  </a:lnTo>
                  <a:lnTo>
                    <a:pt x="3198114" y="35052"/>
                  </a:lnTo>
                  <a:lnTo>
                    <a:pt x="3206496" y="35814"/>
                  </a:lnTo>
                  <a:lnTo>
                    <a:pt x="3214116" y="35814"/>
                  </a:lnTo>
                  <a:lnTo>
                    <a:pt x="3220974" y="30480"/>
                  </a:lnTo>
                  <a:lnTo>
                    <a:pt x="3221736" y="22098"/>
                  </a:lnTo>
                  <a:close/>
                </a:path>
                <a:path w="5942965" h="4396740">
                  <a:moveTo>
                    <a:pt x="3278886" y="18288"/>
                  </a:moveTo>
                  <a:lnTo>
                    <a:pt x="3272790" y="11430"/>
                  </a:lnTo>
                  <a:lnTo>
                    <a:pt x="3265170" y="10668"/>
                  </a:lnTo>
                  <a:lnTo>
                    <a:pt x="3256788" y="10668"/>
                  </a:lnTo>
                  <a:lnTo>
                    <a:pt x="3249930" y="16764"/>
                  </a:lnTo>
                  <a:lnTo>
                    <a:pt x="3249930" y="24384"/>
                  </a:lnTo>
                  <a:lnTo>
                    <a:pt x="3249168" y="32004"/>
                  </a:lnTo>
                  <a:lnTo>
                    <a:pt x="3255264" y="38862"/>
                  </a:lnTo>
                  <a:lnTo>
                    <a:pt x="3262884" y="39624"/>
                  </a:lnTo>
                  <a:lnTo>
                    <a:pt x="3271266" y="39624"/>
                  </a:lnTo>
                  <a:lnTo>
                    <a:pt x="3277362" y="34290"/>
                  </a:lnTo>
                  <a:lnTo>
                    <a:pt x="3278886" y="18288"/>
                  </a:lnTo>
                  <a:close/>
                </a:path>
                <a:path w="5942965" h="4396740">
                  <a:moveTo>
                    <a:pt x="3335274" y="22860"/>
                  </a:moveTo>
                  <a:lnTo>
                    <a:pt x="3329940" y="16002"/>
                  </a:lnTo>
                  <a:lnTo>
                    <a:pt x="3321558" y="15240"/>
                  </a:lnTo>
                  <a:lnTo>
                    <a:pt x="3313938" y="15240"/>
                  </a:lnTo>
                  <a:lnTo>
                    <a:pt x="3307079" y="20574"/>
                  </a:lnTo>
                  <a:lnTo>
                    <a:pt x="3305556" y="36576"/>
                  </a:lnTo>
                  <a:lnTo>
                    <a:pt x="3311652" y="43434"/>
                  </a:lnTo>
                  <a:lnTo>
                    <a:pt x="3319272" y="44196"/>
                  </a:lnTo>
                  <a:lnTo>
                    <a:pt x="3327654" y="44958"/>
                  </a:lnTo>
                  <a:lnTo>
                    <a:pt x="3334512" y="38862"/>
                  </a:lnTo>
                  <a:lnTo>
                    <a:pt x="3334512" y="31242"/>
                  </a:lnTo>
                  <a:lnTo>
                    <a:pt x="3335274" y="22860"/>
                  </a:lnTo>
                  <a:close/>
                </a:path>
                <a:path w="5942965" h="4396740">
                  <a:moveTo>
                    <a:pt x="3392424" y="28956"/>
                  </a:moveTo>
                  <a:lnTo>
                    <a:pt x="3386328" y="22098"/>
                  </a:lnTo>
                  <a:lnTo>
                    <a:pt x="3378708" y="21336"/>
                  </a:lnTo>
                  <a:lnTo>
                    <a:pt x="3371088" y="19812"/>
                  </a:lnTo>
                  <a:lnTo>
                    <a:pt x="3364229" y="25908"/>
                  </a:lnTo>
                  <a:lnTo>
                    <a:pt x="3362706" y="41148"/>
                  </a:lnTo>
                  <a:lnTo>
                    <a:pt x="3368040" y="48768"/>
                  </a:lnTo>
                  <a:lnTo>
                    <a:pt x="3375660" y="49530"/>
                  </a:lnTo>
                  <a:lnTo>
                    <a:pt x="3384041" y="50292"/>
                  </a:lnTo>
                  <a:lnTo>
                    <a:pt x="3390900" y="44196"/>
                  </a:lnTo>
                  <a:lnTo>
                    <a:pt x="3392424" y="28956"/>
                  </a:lnTo>
                  <a:close/>
                </a:path>
                <a:path w="5942965" h="4396740">
                  <a:moveTo>
                    <a:pt x="3448812" y="35052"/>
                  </a:moveTo>
                  <a:lnTo>
                    <a:pt x="3443478" y="28194"/>
                  </a:lnTo>
                  <a:lnTo>
                    <a:pt x="3435858" y="27432"/>
                  </a:lnTo>
                  <a:lnTo>
                    <a:pt x="3427476" y="25908"/>
                  </a:lnTo>
                  <a:lnTo>
                    <a:pt x="3420617" y="32004"/>
                  </a:lnTo>
                  <a:lnTo>
                    <a:pt x="3419094" y="47244"/>
                  </a:lnTo>
                  <a:lnTo>
                    <a:pt x="3424428" y="54102"/>
                  </a:lnTo>
                  <a:lnTo>
                    <a:pt x="3432048" y="55626"/>
                  </a:lnTo>
                  <a:lnTo>
                    <a:pt x="3439667" y="56388"/>
                  </a:lnTo>
                  <a:lnTo>
                    <a:pt x="3447288" y="51054"/>
                  </a:lnTo>
                  <a:lnTo>
                    <a:pt x="3448812" y="35052"/>
                  </a:lnTo>
                  <a:close/>
                </a:path>
                <a:path w="5942965" h="4396740">
                  <a:moveTo>
                    <a:pt x="3505200" y="41910"/>
                  </a:moveTo>
                  <a:lnTo>
                    <a:pt x="3499866" y="35052"/>
                  </a:lnTo>
                  <a:lnTo>
                    <a:pt x="3492246" y="34290"/>
                  </a:lnTo>
                  <a:lnTo>
                    <a:pt x="3484626" y="32766"/>
                  </a:lnTo>
                  <a:lnTo>
                    <a:pt x="3477006" y="38862"/>
                  </a:lnTo>
                  <a:lnTo>
                    <a:pt x="3475482" y="54102"/>
                  </a:lnTo>
                  <a:lnTo>
                    <a:pt x="3480816" y="60960"/>
                  </a:lnTo>
                  <a:lnTo>
                    <a:pt x="3488436" y="62484"/>
                  </a:lnTo>
                  <a:lnTo>
                    <a:pt x="3496817" y="63246"/>
                  </a:lnTo>
                  <a:lnTo>
                    <a:pt x="3503676" y="57912"/>
                  </a:lnTo>
                  <a:lnTo>
                    <a:pt x="3505200" y="41910"/>
                  </a:lnTo>
                  <a:close/>
                </a:path>
                <a:path w="5942965" h="4396740">
                  <a:moveTo>
                    <a:pt x="3561588" y="50292"/>
                  </a:moveTo>
                  <a:lnTo>
                    <a:pt x="3556254" y="42672"/>
                  </a:lnTo>
                  <a:lnTo>
                    <a:pt x="3541014" y="41148"/>
                  </a:lnTo>
                  <a:lnTo>
                    <a:pt x="3534156" y="46482"/>
                  </a:lnTo>
                  <a:lnTo>
                    <a:pt x="3532632" y="54102"/>
                  </a:lnTo>
                  <a:lnTo>
                    <a:pt x="3531870" y="61722"/>
                  </a:lnTo>
                  <a:lnTo>
                    <a:pt x="3537204" y="69342"/>
                  </a:lnTo>
                  <a:lnTo>
                    <a:pt x="3552444" y="70866"/>
                  </a:lnTo>
                  <a:lnTo>
                    <a:pt x="3560064" y="65532"/>
                  </a:lnTo>
                  <a:lnTo>
                    <a:pt x="3561588" y="50292"/>
                  </a:lnTo>
                  <a:close/>
                </a:path>
                <a:path w="5942965" h="4396740">
                  <a:moveTo>
                    <a:pt x="3617976" y="59436"/>
                  </a:moveTo>
                  <a:lnTo>
                    <a:pt x="3613404" y="51816"/>
                  </a:lnTo>
                  <a:lnTo>
                    <a:pt x="3605022" y="50292"/>
                  </a:lnTo>
                  <a:lnTo>
                    <a:pt x="3597402" y="49530"/>
                  </a:lnTo>
                  <a:lnTo>
                    <a:pt x="3590544" y="54864"/>
                  </a:lnTo>
                  <a:lnTo>
                    <a:pt x="3587496" y="70104"/>
                  </a:lnTo>
                  <a:lnTo>
                    <a:pt x="3592829" y="77724"/>
                  </a:lnTo>
                  <a:lnTo>
                    <a:pt x="3600450" y="78486"/>
                  </a:lnTo>
                  <a:lnTo>
                    <a:pt x="3608832" y="80010"/>
                  </a:lnTo>
                  <a:lnTo>
                    <a:pt x="3615690" y="74676"/>
                  </a:lnTo>
                  <a:lnTo>
                    <a:pt x="3617214" y="67056"/>
                  </a:lnTo>
                  <a:lnTo>
                    <a:pt x="3617976" y="59436"/>
                  </a:lnTo>
                  <a:close/>
                </a:path>
                <a:path w="5942965" h="4396740">
                  <a:moveTo>
                    <a:pt x="3674364" y="68580"/>
                  </a:moveTo>
                  <a:lnTo>
                    <a:pt x="3669791" y="61722"/>
                  </a:lnTo>
                  <a:lnTo>
                    <a:pt x="3661410" y="60198"/>
                  </a:lnTo>
                  <a:lnTo>
                    <a:pt x="3653790" y="58674"/>
                  </a:lnTo>
                  <a:lnTo>
                    <a:pt x="3646170" y="64008"/>
                  </a:lnTo>
                  <a:lnTo>
                    <a:pt x="3645408" y="71628"/>
                  </a:lnTo>
                  <a:lnTo>
                    <a:pt x="3643884" y="79248"/>
                  </a:lnTo>
                  <a:lnTo>
                    <a:pt x="3649217" y="86868"/>
                  </a:lnTo>
                  <a:lnTo>
                    <a:pt x="3656838" y="88392"/>
                  </a:lnTo>
                  <a:lnTo>
                    <a:pt x="3664458" y="89154"/>
                  </a:lnTo>
                  <a:lnTo>
                    <a:pt x="3672078" y="84582"/>
                  </a:lnTo>
                  <a:lnTo>
                    <a:pt x="3672840" y="76962"/>
                  </a:lnTo>
                  <a:lnTo>
                    <a:pt x="3674364" y="68580"/>
                  </a:lnTo>
                  <a:close/>
                </a:path>
                <a:path w="5942965" h="4396740">
                  <a:moveTo>
                    <a:pt x="3730752" y="79248"/>
                  </a:moveTo>
                  <a:lnTo>
                    <a:pt x="3725417" y="71628"/>
                  </a:lnTo>
                  <a:lnTo>
                    <a:pt x="3710178" y="68580"/>
                  </a:lnTo>
                  <a:lnTo>
                    <a:pt x="3702558" y="73914"/>
                  </a:lnTo>
                  <a:lnTo>
                    <a:pt x="3699510" y="89154"/>
                  </a:lnTo>
                  <a:lnTo>
                    <a:pt x="3704844" y="96774"/>
                  </a:lnTo>
                  <a:lnTo>
                    <a:pt x="3720084" y="99822"/>
                  </a:lnTo>
                  <a:lnTo>
                    <a:pt x="3727704" y="94488"/>
                  </a:lnTo>
                  <a:lnTo>
                    <a:pt x="3730752" y="79248"/>
                  </a:lnTo>
                  <a:close/>
                </a:path>
                <a:path w="5942965" h="4396740">
                  <a:moveTo>
                    <a:pt x="3786378" y="90678"/>
                  </a:moveTo>
                  <a:lnTo>
                    <a:pt x="3781044" y="83058"/>
                  </a:lnTo>
                  <a:lnTo>
                    <a:pt x="3765804" y="80010"/>
                  </a:lnTo>
                  <a:lnTo>
                    <a:pt x="3758184" y="84582"/>
                  </a:lnTo>
                  <a:lnTo>
                    <a:pt x="3756660" y="92964"/>
                  </a:lnTo>
                  <a:lnTo>
                    <a:pt x="3755136" y="100584"/>
                  </a:lnTo>
                  <a:lnTo>
                    <a:pt x="3760470" y="108204"/>
                  </a:lnTo>
                  <a:lnTo>
                    <a:pt x="3775710" y="111252"/>
                  </a:lnTo>
                  <a:lnTo>
                    <a:pt x="3783329" y="105918"/>
                  </a:lnTo>
                  <a:lnTo>
                    <a:pt x="3786378" y="90678"/>
                  </a:lnTo>
                  <a:close/>
                </a:path>
                <a:path w="5942965" h="4396740">
                  <a:moveTo>
                    <a:pt x="3842004" y="102870"/>
                  </a:moveTo>
                  <a:lnTo>
                    <a:pt x="3837432" y="95250"/>
                  </a:lnTo>
                  <a:lnTo>
                    <a:pt x="3822191" y="92202"/>
                  </a:lnTo>
                  <a:lnTo>
                    <a:pt x="3814572" y="96774"/>
                  </a:lnTo>
                  <a:lnTo>
                    <a:pt x="3812286" y="104394"/>
                  </a:lnTo>
                  <a:lnTo>
                    <a:pt x="3810762" y="112014"/>
                  </a:lnTo>
                  <a:lnTo>
                    <a:pt x="3816096" y="119634"/>
                  </a:lnTo>
                  <a:lnTo>
                    <a:pt x="3831336" y="122682"/>
                  </a:lnTo>
                  <a:lnTo>
                    <a:pt x="3838956" y="118110"/>
                  </a:lnTo>
                  <a:lnTo>
                    <a:pt x="3842004" y="102870"/>
                  </a:lnTo>
                  <a:close/>
                </a:path>
                <a:path w="5942965" h="4396740">
                  <a:moveTo>
                    <a:pt x="3897629" y="115824"/>
                  </a:moveTo>
                  <a:lnTo>
                    <a:pt x="3893058" y="108204"/>
                  </a:lnTo>
                  <a:lnTo>
                    <a:pt x="3885438" y="106680"/>
                  </a:lnTo>
                  <a:lnTo>
                    <a:pt x="3877817" y="104394"/>
                  </a:lnTo>
                  <a:lnTo>
                    <a:pt x="3870198" y="108966"/>
                  </a:lnTo>
                  <a:lnTo>
                    <a:pt x="3867912" y="116586"/>
                  </a:lnTo>
                  <a:lnTo>
                    <a:pt x="3866388" y="124968"/>
                  </a:lnTo>
                  <a:lnTo>
                    <a:pt x="3870960" y="132588"/>
                  </a:lnTo>
                  <a:lnTo>
                    <a:pt x="3886200" y="135636"/>
                  </a:lnTo>
                  <a:lnTo>
                    <a:pt x="3893820" y="131064"/>
                  </a:lnTo>
                  <a:lnTo>
                    <a:pt x="3896106" y="123444"/>
                  </a:lnTo>
                  <a:lnTo>
                    <a:pt x="3897629" y="115824"/>
                  </a:lnTo>
                  <a:close/>
                </a:path>
                <a:path w="5942965" h="4396740">
                  <a:moveTo>
                    <a:pt x="3953256" y="129540"/>
                  </a:moveTo>
                  <a:lnTo>
                    <a:pt x="3948684" y="121920"/>
                  </a:lnTo>
                  <a:lnTo>
                    <a:pt x="3941064" y="120396"/>
                  </a:lnTo>
                  <a:lnTo>
                    <a:pt x="3933444" y="118110"/>
                  </a:lnTo>
                  <a:lnTo>
                    <a:pt x="3925824" y="122682"/>
                  </a:lnTo>
                  <a:lnTo>
                    <a:pt x="3921252" y="137922"/>
                  </a:lnTo>
                  <a:lnTo>
                    <a:pt x="3925824" y="145542"/>
                  </a:lnTo>
                  <a:lnTo>
                    <a:pt x="3933444" y="147828"/>
                  </a:lnTo>
                  <a:lnTo>
                    <a:pt x="3941064" y="149352"/>
                  </a:lnTo>
                  <a:lnTo>
                    <a:pt x="3948684" y="144780"/>
                  </a:lnTo>
                  <a:lnTo>
                    <a:pt x="3953256" y="129540"/>
                  </a:lnTo>
                  <a:close/>
                </a:path>
                <a:path w="5942965" h="4396740">
                  <a:moveTo>
                    <a:pt x="4008120" y="144780"/>
                  </a:moveTo>
                  <a:lnTo>
                    <a:pt x="4003548" y="136398"/>
                  </a:lnTo>
                  <a:lnTo>
                    <a:pt x="3995928" y="134874"/>
                  </a:lnTo>
                  <a:lnTo>
                    <a:pt x="3988308" y="132588"/>
                  </a:lnTo>
                  <a:lnTo>
                    <a:pt x="3980688" y="137160"/>
                  </a:lnTo>
                  <a:lnTo>
                    <a:pt x="3976116" y="152400"/>
                  </a:lnTo>
                  <a:lnTo>
                    <a:pt x="3980688" y="160020"/>
                  </a:lnTo>
                  <a:lnTo>
                    <a:pt x="3988308" y="162306"/>
                  </a:lnTo>
                  <a:lnTo>
                    <a:pt x="3995928" y="163830"/>
                  </a:lnTo>
                  <a:lnTo>
                    <a:pt x="4003548" y="160020"/>
                  </a:lnTo>
                  <a:lnTo>
                    <a:pt x="4008120" y="144780"/>
                  </a:lnTo>
                  <a:close/>
                </a:path>
                <a:path w="5942965" h="4396740">
                  <a:moveTo>
                    <a:pt x="4062984" y="160020"/>
                  </a:moveTo>
                  <a:lnTo>
                    <a:pt x="4058412" y="152400"/>
                  </a:lnTo>
                  <a:lnTo>
                    <a:pt x="4043172" y="147828"/>
                  </a:lnTo>
                  <a:lnTo>
                    <a:pt x="4035552" y="152400"/>
                  </a:lnTo>
                  <a:lnTo>
                    <a:pt x="4030979" y="167640"/>
                  </a:lnTo>
                  <a:lnTo>
                    <a:pt x="4035552" y="175260"/>
                  </a:lnTo>
                  <a:lnTo>
                    <a:pt x="4050791" y="179832"/>
                  </a:lnTo>
                  <a:lnTo>
                    <a:pt x="4058412" y="175260"/>
                  </a:lnTo>
                  <a:lnTo>
                    <a:pt x="4062984" y="160020"/>
                  </a:lnTo>
                  <a:close/>
                </a:path>
                <a:path w="5942965" h="4396740">
                  <a:moveTo>
                    <a:pt x="4117848" y="176784"/>
                  </a:moveTo>
                  <a:lnTo>
                    <a:pt x="4113276" y="168402"/>
                  </a:lnTo>
                  <a:lnTo>
                    <a:pt x="4098036" y="163830"/>
                  </a:lnTo>
                  <a:lnTo>
                    <a:pt x="4090416" y="168402"/>
                  </a:lnTo>
                  <a:lnTo>
                    <a:pt x="4085844" y="183642"/>
                  </a:lnTo>
                  <a:lnTo>
                    <a:pt x="4089654" y="191262"/>
                  </a:lnTo>
                  <a:lnTo>
                    <a:pt x="4104894" y="195834"/>
                  </a:lnTo>
                  <a:lnTo>
                    <a:pt x="4113276" y="191262"/>
                  </a:lnTo>
                  <a:lnTo>
                    <a:pt x="4115562" y="184404"/>
                  </a:lnTo>
                  <a:lnTo>
                    <a:pt x="4117848" y="176784"/>
                  </a:lnTo>
                  <a:close/>
                </a:path>
                <a:path w="5942965" h="4396740">
                  <a:moveTo>
                    <a:pt x="4171950" y="194310"/>
                  </a:moveTo>
                  <a:lnTo>
                    <a:pt x="4168140" y="185928"/>
                  </a:lnTo>
                  <a:lnTo>
                    <a:pt x="4152900" y="181356"/>
                  </a:lnTo>
                  <a:lnTo>
                    <a:pt x="4144517" y="185166"/>
                  </a:lnTo>
                  <a:lnTo>
                    <a:pt x="4139946" y="200406"/>
                  </a:lnTo>
                  <a:lnTo>
                    <a:pt x="4143756" y="208026"/>
                  </a:lnTo>
                  <a:lnTo>
                    <a:pt x="4151376" y="210312"/>
                  </a:lnTo>
                  <a:lnTo>
                    <a:pt x="4158996" y="213360"/>
                  </a:lnTo>
                  <a:lnTo>
                    <a:pt x="4167378" y="208788"/>
                  </a:lnTo>
                  <a:lnTo>
                    <a:pt x="4169664" y="201168"/>
                  </a:lnTo>
                  <a:lnTo>
                    <a:pt x="4171950" y="194310"/>
                  </a:lnTo>
                  <a:close/>
                </a:path>
                <a:path w="5942965" h="4396740">
                  <a:moveTo>
                    <a:pt x="4226052" y="211836"/>
                  </a:moveTo>
                  <a:lnTo>
                    <a:pt x="4222242" y="204216"/>
                  </a:lnTo>
                  <a:lnTo>
                    <a:pt x="4214622" y="201168"/>
                  </a:lnTo>
                  <a:lnTo>
                    <a:pt x="4207002" y="198882"/>
                  </a:lnTo>
                  <a:lnTo>
                    <a:pt x="4199382" y="202692"/>
                  </a:lnTo>
                  <a:lnTo>
                    <a:pt x="4196334" y="210312"/>
                  </a:lnTo>
                  <a:lnTo>
                    <a:pt x="4194048" y="217932"/>
                  </a:lnTo>
                  <a:lnTo>
                    <a:pt x="4197858" y="225552"/>
                  </a:lnTo>
                  <a:lnTo>
                    <a:pt x="4205478" y="228600"/>
                  </a:lnTo>
                  <a:lnTo>
                    <a:pt x="4213098" y="230886"/>
                  </a:lnTo>
                  <a:lnTo>
                    <a:pt x="4220718" y="227076"/>
                  </a:lnTo>
                  <a:lnTo>
                    <a:pt x="4223004" y="219456"/>
                  </a:lnTo>
                  <a:lnTo>
                    <a:pt x="4226052" y="211836"/>
                  </a:lnTo>
                  <a:close/>
                </a:path>
                <a:path w="5942965" h="4396740">
                  <a:moveTo>
                    <a:pt x="4279392" y="231648"/>
                  </a:moveTo>
                  <a:lnTo>
                    <a:pt x="4275582" y="223266"/>
                  </a:lnTo>
                  <a:lnTo>
                    <a:pt x="4268724" y="220218"/>
                  </a:lnTo>
                  <a:lnTo>
                    <a:pt x="4261104" y="217932"/>
                  </a:lnTo>
                  <a:lnTo>
                    <a:pt x="4252722" y="221742"/>
                  </a:lnTo>
                  <a:lnTo>
                    <a:pt x="4250436" y="228600"/>
                  </a:lnTo>
                  <a:lnTo>
                    <a:pt x="4247388" y="236220"/>
                  </a:lnTo>
                  <a:lnTo>
                    <a:pt x="4251198" y="244602"/>
                  </a:lnTo>
                  <a:lnTo>
                    <a:pt x="4258818" y="246888"/>
                  </a:lnTo>
                  <a:lnTo>
                    <a:pt x="4266438" y="249936"/>
                  </a:lnTo>
                  <a:lnTo>
                    <a:pt x="4274058" y="246126"/>
                  </a:lnTo>
                  <a:lnTo>
                    <a:pt x="4277106" y="238506"/>
                  </a:lnTo>
                  <a:lnTo>
                    <a:pt x="4279392" y="231648"/>
                  </a:lnTo>
                  <a:close/>
                </a:path>
                <a:path w="5942965" h="4396740">
                  <a:moveTo>
                    <a:pt x="4333494" y="250698"/>
                  </a:moveTo>
                  <a:lnTo>
                    <a:pt x="4329684" y="243078"/>
                  </a:lnTo>
                  <a:lnTo>
                    <a:pt x="4314444" y="236982"/>
                  </a:lnTo>
                  <a:lnTo>
                    <a:pt x="4306062" y="240792"/>
                  </a:lnTo>
                  <a:lnTo>
                    <a:pt x="4303776" y="248412"/>
                  </a:lnTo>
                  <a:lnTo>
                    <a:pt x="4300728" y="256032"/>
                  </a:lnTo>
                  <a:lnTo>
                    <a:pt x="4304538" y="263652"/>
                  </a:lnTo>
                  <a:lnTo>
                    <a:pt x="4319778" y="269748"/>
                  </a:lnTo>
                  <a:lnTo>
                    <a:pt x="4327398" y="265938"/>
                  </a:lnTo>
                  <a:lnTo>
                    <a:pt x="4333494" y="250698"/>
                  </a:lnTo>
                  <a:close/>
                </a:path>
                <a:path w="5942965" h="4396740">
                  <a:moveTo>
                    <a:pt x="4386072" y="272034"/>
                  </a:moveTo>
                  <a:lnTo>
                    <a:pt x="4382262" y="263652"/>
                  </a:lnTo>
                  <a:lnTo>
                    <a:pt x="4375404" y="260604"/>
                  </a:lnTo>
                  <a:lnTo>
                    <a:pt x="4367784" y="257556"/>
                  </a:lnTo>
                  <a:lnTo>
                    <a:pt x="4359402" y="261366"/>
                  </a:lnTo>
                  <a:lnTo>
                    <a:pt x="4357116" y="268986"/>
                  </a:lnTo>
                  <a:lnTo>
                    <a:pt x="4354068" y="275844"/>
                  </a:lnTo>
                  <a:lnTo>
                    <a:pt x="4357878" y="284226"/>
                  </a:lnTo>
                  <a:lnTo>
                    <a:pt x="4364736" y="287274"/>
                  </a:lnTo>
                  <a:lnTo>
                    <a:pt x="4372356" y="290322"/>
                  </a:lnTo>
                  <a:lnTo>
                    <a:pt x="4380738" y="286512"/>
                  </a:lnTo>
                  <a:lnTo>
                    <a:pt x="4383024" y="278892"/>
                  </a:lnTo>
                  <a:lnTo>
                    <a:pt x="4386072" y="272034"/>
                  </a:lnTo>
                  <a:close/>
                </a:path>
                <a:path w="5942965" h="4396740">
                  <a:moveTo>
                    <a:pt x="4438650" y="293370"/>
                  </a:moveTo>
                  <a:lnTo>
                    <a:pt x="4435602" y="284988"/>
                  </a:lnTo>
                  <a:lnTo>
                    <a:pt x="4427982" y="282702"/>
                  </a:lnTo>
                  <a:lnTo>
                    <a:pt x="4427982" y="281940"/>
                  </a:lnTo>
                  <a:lnTo>
                    <a:pt x="4421124" y="279654"/>
                  </a:lnTo>
                  <a:lnTo>
                    <a:pt x="4412742" y="282702"/>
                  </a:lnTo>
                  <a:lnTo>
                    <a:pt x="4409694" y="290322"/>
                  </a:lnTo>
                  <a:lnTo>
                    <a:pt x="4406646" y="297180"/>
                  </a:lnTo>
                  <a:lnTo>
                    <a:pt x="4410456" y="305562"/>
                  </a:lnTo>
                  <a:lnTo>
                    <a:pt x="4417314" y="308610"/>
                  </a:lnTo>
                  <a:lnTo>
                    <a:pt x="4424934" y="311658"/>
                  </a:lnTo>
                  <a:lnTo>
                    <a:pt x="4433316" y="307848"/>
                  </a:lnTo>
                  <a:lnTo>
                    <a:pt x="4435602" y="300990"/>
                  </a:lnTo>
                  <a:lnTo>
                    <a:pt x="4438650" y="293370"/>
                  </a:lnTo>
                  <a:close/>
                </a:path>
                <a:path w="5942965" h="4396740">
                  <a:moveTo>
                    <a:pt x="4491228" y="316230"/>
                  </a:moveTo>
                  <a:lnTo>
                    <a:pt x="4488180" y="307848"/>
                  </a:lnTo>
                  <a:lnTo>
                    <a:pt x="4480560" y="304800"/>
                  </a:lnTo>
                  <a:lnTo>
                    <a:pt x="4473702" y="301752"/>
                  </a:lnTo>
                  <a:lnTo>
                    <a:pt x="4465320" y="304800"/>
                  </a:lnTo>
                  <a:lnTo>
                    <a:pt x="4462272" y="312420"/>
                  </a:lnTo>
                  <a:lnTo>
                    <a:pt x="4459224" y="319278"/>
                  </a:lnTo>
                  <a:lnTo>
                    <a:pt x="4462272" y="327660"/>
                  </a:lnTo>
                  <a:lnTo>
                    <a:pt x="4469130" y="330708"/>
                  </a:lnTo>
                  <a:lnTo>
                    <a:pt x="4476750" y="333756"/>
                  </a:lnTo>
                  <a:lnTo>
                    <a:pt x="4485132" y="330708"/>
                  </a:lnTo>
                  <a:lnTo>
                    <a:pt x="4488180" y="323850"/>
                  </a:lnTo>
                  <a:lnTo>
                    <a:pt x="4491228" y="316230"/>
                  </a:lnTo>
                  <a:close/>
                </a:path>
                <a:path w="5942965" h="4396740">
                  <a:moveTo>
                    <a:pt x="4543044" y="339852"/>
                  </a:moveTo>
                  <a:lnTo>
                    <a:pt x="4539996" y="331470"/>
                  </a:lnTo>
                  <a:lnTo>
                    <a:pt x="4533138" y="328422"/>
                  </a:lnTo>
                  <a:lnTo>
                    <a:pt x="4525518" y="324612"/>
                  </a:lnTo>
                  <a:lnTo>
                    <a:pt x="4517136" y="327660"/>
                  </a:lnTo>
                  <a:lnTo>
                    <a:pt x="4514088" y="335280"/>
                  </a:lnTo>
                  <a:lnTo>
                    <a:pt x="4511040" y="342138"/>
                  </a:lnTo>
                  <a:lnTo>
                    <a:pt x="4514088" y="350520"/>
                  </a:lnTo>
                  <a:lnTo>
                    <a:pt x="4520946" y="354330"/>
                  </a:lnTo>
                  <a:lnTo>
                    <a:pt x="4528566" y="357378"/>
                  </a:lnTo>
                  <a:lnTo>
                    <a:pt x="4536948" y="354330"/>
                  </a:lnTo>
                  <a:lnTo>
                    <a:pt x="4539996" y="346710"/>
                  </a:lnTo>
                  <a:lnTo>
                    <a:pt x="4543044" y="339852"/>
                  </a:lnTo>
                  <a:close/>
                </a:path>
                <a:path w="5942965" h="4396740">
                  <a:moveTo>
                    <a:pt x="4594860" y="364236"/>
                  </a:moveTo>
                  <a:lnTo>
                    <a:pt x="4591812" y="355854"/>
                  </a:lnTo>
                  <a:lnTo>
                    <a:pt x="4584954" y="352044"/>
                  </a:lnTo>
                  <a:lnTo>
                    <a:pt x="4578096" y="348996"/>
                  </a:lnTo>
                  <a:lnTo>
                    <a:pt x="4568952" y="352044"/>
                  </a:lnTo>
                  <a:lnTo>
                    <a:pt x="4565904" y="358902"/>
                  </a:lnTo>
                  <a:lnTo>
                    <a:pt x="4562094" y="365760"/>
                  </a:lnTo>
                  <a:lnTo>
                    <a:pt x="4565142" y="374142"/>
                  </a:lnTo>
                  <a:lnTo>
                    <a:pt x="4572000" y="377952"/>
                  </a:lnTo>
                  <a:lnTo>
                    <a:pt x="4572762" y="377952"/>
                  </a:lnTo>
                  <a:lnTo>
                    <a:pt x="4579620" y="381762"/>
                  </a:lnTo>
                  <a:lnTo>
                    <a:pt x="4588002" y="378714"/>
                  </a:lnTo>
                  <a:lnTo>
                    <a:pt x="4591050" y="371094"/>
                  </a:lnTo>
                  <a:lnTo>
                    <a:pt x="4594860" y="364236"/>
                  </a:lnTo>
                  <a:close/>
                </a:path>
                <a:path w="5942965" h="4396740">
                  <a:moveTo>
                    <a:pt x="4645914" y="389382"/>
                  </a:moveTo>
                  <a:lnTo>
                    <a:pt x="4642866" y="381000"/>
                  </a:lnTo>
                  <a:lnTo>
                    <a:pt x="4636008" y="377190"/>
                  </a:lnTo>
                  <a:lnTo>
                    <a:pt x="4629150" y="374142"/>
                  </a:lnTo>
                  <a:lnTo>
                    <a:pt x="4620768" y="376428"/>
                  </a:lnTo>
                  <a:lnTo>
                    <a:pt x="4616958" y="384048"/>
                  </a:lnTo>
                  <a:lnTo>
                    <a:pt x="4613148" y="390906"/>
                  </a:lnTo>
                  <a:lnTo>
                    <a:pt x="4616196" y="399288"/>
                  </a:lnTo>
                  <a:lnTo>
                    <a:pt x="4623054" y="403098"/>
                  </a:lnTo>
                  <a:lnTo>
                    <a:pt x="4630674" y="406146"/>
                  </a:lnTo>
                  <a:lnTo>
                    <a:pt x="4639056" y="403860"/>
                  </a:lnTo>
                  <a:lnTo>
                    <a:pt x="4642104" y="396240"/>
                  </a:lnTo>
                  <a:lnTo>
                    <a:pt x="4645914" y="389382"/>
                  </a:lnTo>
                  <a:close/>
                </a:path>
                <a:path w="5942965" h="4396740">
                  <a:moveTo>
                    <a:pt x="4696968" y="415290"/>
                  </a:moveTo>
                  <a:lnTo>
                    <a:pt x="4693920" y="406908"/>
                  </a:lnTo>
                  <a:lnTo>
                    <a:pt x="4687062" y="403098"/>
                  </a:lnTo>
                  <a:lnTo>
                    <a:pt x="4679442" y="400050"/>
                  </a:lnTo>
                  <a:lnTo>
                    <a:pt x="4671060" y="402336"/>
                  </a:lnTo>
                  <a:lnTo>
                    <a:pt x="4668012" y="409956"/>
                  </a:lnTo>
                  <a:lnTo>
                    <a:pt x="4664202" y="416814"/>
                  </a:lnTo>
                  <a:lnTo>
                    <a:pt x="4667250" y="425196"/>
                  </a:lnTo>
                  <a:lnTo>
                    <a:pt x="4674108" y="429006"/>
                  </a:lnTo>
                  <a:lnTo>
                    <a:pt x="4680966" y="432054"/>
                  </a:lnTo>
                  <a:lnTo>
                    <a:pt x="4689348" y="429768"/>
                  </a:lnTo>
                  <a:lnTo>
                    <a:pt x="4693158" y="422148"/>
                  </a:lnTo>
                  <a:lnTo>
                    <a:pt x="4696968" y="415290"/>
                  </a:lnTo>
                  <a:close/>
                </a:path>
                <a:path w="5942965" h="4396740">
                  <a:moveTo>
                    <a:pt x="4746498" y="442722"/>
                  </a:moveTo>
                  <a:lnTo>
                    <a:pt x="4744212" y="434340"/>
                  </a:lnTo>
                  <a:lnTo>
                    <a:pt x="4730496" y="426720"/>
                  </a:lnTo>
                  <a:lnTo>
                    <a:pt x="4722114" y="429006"/>
                  </a:lnTo>
                  <a:lnTo>
                    <a:pt x="4718304" y="436626"/>
                  </a:lnTo>
                  <a:lnTo>
                    <a:pt x="4714494" y="443484"/>
                  </a:lnTo>
                  <a:lnTo>
                    <a:pt x="4716780" y="451866"/>
                  </a:lnTo>
                  <a:lnTo>
                    <a:pt x="4730496" y="459486"/>
                  </a:lnTo>
                  <a:lnTo>
                    <a:pt x="4739640" y="456438"/>
                  </a:lnTo>
                  <a:lnTo>
                    <a:pt x="4742688" y="449580"/>
                  </a:lnTo>
                  <a:lnTo>
                    <a:pt x="4746498" y="442722"/>
                  </a:lnTo>
                  <a:close/>
                </a:path>
                <a:path w="5942965" h="4396740">
                  <a:moveTo>
                    <a:pt x="4796790" y="470916"/>
                  </a:moveTo>
                  <a:lnTo>
                    <a:pt x="4793742" y="462534"/>
                  </a:lnTo>
                  <a:lnTo>
                    <a:pt x="4780026" y="454914"/>
                  </a:lnTo>
                  <a:lnTo>
                    <a:pt x="4771644" y="457200"/>
                  </a:lnTo>
                  <a:lnTo>
                    <a:pt x="4764024" y="470916"/>
                  </a:lnTo>
                  <a:lnTo>
                    <a:pt x="4766310" y="479298"/>
                  </a:lnTo>
                  <a:lnTo>
                    <a:pt x="4780026" y="486918"/>
                  </a:lnTo>
                  <a:lnTo>
                    <a:pt x="4788408" y="484632"/>
                  </a:lnTo>
                  <a:lnTo>
                    <a:pt x="4792218" y="477774"/>
                  </a:lnTo>
                  <a:lnTo>
                    <a:pt x="4796790" y="470916"/>
                  </a:lnTo>
                  <a:close/>
                </a:path>
                <a:path w="5942965" h="4396740">
                  <a:moveTo>
                    <a:pt x="4845558" y="499872"/>
                  </a:moveTo>
                  <a:lnTo>
                    <a:pt x="4843272" y="491490"/>
                  </a:lnTo>
                  <a:lnTo>
                    <a:pt x="4836414" y="487680"/>
                  </a:lnTo>
                  <a:lnTo>
                    <a:pt x="4829556" y="483108"/>
                  </a:lnTo>
                  <a:lnTo>
                    <a:pt x="4821174" y="485394"/>
                  </a:lnTo>
                  <a:lnTo>
                    <a:pt x="4817364" y="492252"/>
                  </a:lnTo>
                  <a:lnTo>
                    <a:pt x="4812792" y="499110"/>
                  </a:lnTo>
                  <a:lnTo>
                    <a:pt x="4815078" y="507492"/>
                  </a:lnTo>
                  <a:lnTo>
                    <a:pt x="4821936" y="512064"/>
                  </a:lnTo>
                  <a:lnTo>
                    <a:pt x="4828794" y="515874"/>
                  </a:lnTo>
                  <a:lnTo>
                    <a:pt x="4837176" y="513588"/>
                  </a:lnTo>
                  <a:lnTo>
                    <a:pt x="4841748" y="506730"/>
                  </a:lnTo>
                  <a:lnTo>
                    <a:pt x="4845558" y="499872"/>
                  </a:lnTo>
                  <a:close/>
                </a:path>
                <a:path w="5942965" h="4396740">
                  <a:moveTo>
                    <a:pt x="4894326" y="530352"/>
                  </a:moveTo>
                  <a:lnTo>
                    <a:pt x="4892040" y="521208"/>
                  </a:lnTo>
                  <a:lnTo>
                    <a:pt x="4885182" y="517398"/>
                  </a:lnTo>
                  <a:lnTo>
                    <a:pt x="4879086" y="512826"/>
                  </a:lnTo>
                  <a:lnTo>
                    <a:pt x="4869942" y="515112"/>
                  </a:lnTo>
                  <a:lnTo>
                    <a:pt x="4866132" y="521970"/>
                  </a:lnTo>
                  <a:lnTo>
                    <a:pt x="4861560" y="528066"/>
                  </a:lnTo>
                  <a:lnTo>
                    <a:pt x="4863846" y="537210"/>
                  </a:lnTo>
                  <a:lnTo>
                    <a:pt x="4869942" y="541020"/>
                  </a:lnTo>
                  <a:lnTo>
                    <a:pt x="4876800" y="545592"/>
                  </a:lnTo>
                  <a:lnTo>
                    <a:pt x="4885944" y="543306"/>
                  </a:lnTo>
                  <a:lnTo>
                    <a:pt x="4889754" y="536448"/>
                  </a:lnTo>
                  <a:lnTo>
                    <a:pt x="4894326" y="530352"/>
                  </a:lnTo>
                  <a:close/>
                </a:path>
                <a:path w="5942965" h="4396740">
                  <a:moveTo>
                    <a:pt x="4942332" y="560832"/>
                  </a:moveTo>
                  <a:lnTo>
                    <a:pt x="4940046" y="552450"/>
                  </a:lnTo>
                  <a:lnTo>
                    <a:pt x="4933950" y="547878"/>
                  </a:lnTo>
                  <a:lnTo>
                    <a:pt x="4927092" y="543306"/>
                  </a:lnTo>
                  <a:lnTo>
                    <a:pt x="4917948" y="545592"/>
                  </a:lnTo>
                  <a:lnTo>
                    <a:pt x="4914138" y="551688"/>
                  </a:lnTo>
                  <a:lnTo>
                    <a:pt x="4909566" y="558546"/>
                  </a:lnTo>
                  <a:lnTo>
                    <a:pt x="4911852" y="567690"/>
                  </a:lnTo>
                  <a:lnTo>
                    <a:pt x="4917948" y="571500"/>
                  </a:lnTo>
                  <a:lnTo>
                    <a:pt x="4924806" y="576072"/>
                  </a:lnTo>
                  <a:lnTo>
                    <a:pt x="4933188" y="573786"/>
                  </a:lnTo>
                  <a:lnTo>
                    <a:pt x="4937760" y="567690"/>
                  </a:lnTo>
                  <a:lnTo>
                    <a:pt x="4942332" y="560832"/>
                  </a:lnTo>
                  <a:close/>
                </a:path>
                <a:path w="5942965" h="4396740">
                  <a:moveTo>
                    <a:pt x="4989576" y="592836"/>
                  </a:moveTo>
                  <a:lnTo>
                    <a:pt x="4988052" y="583692"/>
                  </a:lnTo>
                  <a:lnTo>
                    <a:pt x="4981194" y="579882"/>
                  </a:lnTo>
                  <a:lnTo>
                    <a:pt x="4975098" y="575310"/>
                  </a:lnTo>
                  <a:lnTo>
                    <a:pt x="4965954" y="576834"/>
                  </a:lnTo>
                  <a:lnTo>
                    <a:pt x="4961382" y="582930"/>
                  </a:lnTo>
                  <a:lnTo>
                    <a:pt x="4956810" y="589788"/>
                  </a:lnTo>
                  <a:lnTo>
                    <a:pt x="4958334" y="598932"/>
                  </a:lnTo>
                  <a:lnTo>
                    <a:pt x="4965192" y="602742"/>
                  </a:lnTo>
                  <a:lnTo>
                    <a:pt x="4972050" y="607314"/>
                  </a:lnTo>
                  <a:lnTo>
                    <a:pt x="4980432" y="605790"/>
                  </a:lnTo>
                  <a:lnTo>
                    <a:pt x="4985004" y="599694"/>
                  </a:lnTo>
                  <a:lnTo>
                    <a:pt x="4989576" y="592836"/>
                  </a:lnTo>
                  <a:close/>
                </a:path>
                <a:path w="5942965" h="4396740">
                  <a:moveTo>
                    <a:pt x="5036058" y="625602"/>
                  </a:moveTo>
                  <a:lnTo>
                    <a:pt x="5034534" y="617220"/>
                  </a:lnTo>
                  <a:lnTo>
                    <a:pt x="5028438" y="611886"/>
                  </a:lnTo>
                  <a:lnTo>
                    <a:pt x="5021580" y="607314"/>
                  </a:lnTo>
                  <a:lnTo>
                    <a:pt x="5013198" y="608838"/>
                  </a:lnTo>
                  <a:lnTo>
                    <a:pt x="5008626" y="615696"/>
                  </a:lnTo>
                  <a:lnTo>
                    <a:pt x="5004054" y="621792"/>
                  </a:lnTo>
                  <a:lnTo>
                    <a:pt x="5005578" y="630936"/>
                  </a:lnTo>
                  <a:lnTo>
                    <a:pt x="5017770" y="640080"/>
                  </a:lnTo>
                  <a:lnTo>
                    <a:pt x="5026914" y="638556"/>
                  </a:lnTo>
                  <a:lnTo>
                    <a:pt x="5031486" y="632460"/>
                  </a:lnTo>
                  <a:lnTo>
                    <a:pt x="5036058" y="625602"/>
                  </a:lnTo>
                  <a:close/>
                </a:path>
                <a:path w="5942965" h="4396740">
                  <a:moveTo>
                    <a:pt x="5082540" y="659130"/>
                  </a:moveTo>
                  <a:lnTo>
                    <a:pt x="5081016" y="650748"/>
                  </a:lnTo>
                  <a:lnTo>
                    <a:pt x="5074920" y="646176"/>
                  </a:lnTo>
                  <a:lnTo>
                    <a:pt x="5074920" y="645414"/>
                  </a:lnTo>
                  <a:lnTo>
                    <a:pt x="5068824" y="640842"/>
                  </a:lnTo>
                  <a:lnTo>
                    <a:pt x="5059680" y="642366"/>
                  </a:lnTo>
                  <a:lnTo>
                    <a:pt x="5055108" y="648462"/>
                  </a:lnTo>
                  <a:lnTo>
                    <a:pt x="5049774" y="654558"/>
                  </a:lnTo>
                  <a:lnTo>
                    <a:pt x="5051298" y="663702"/>
                  </a:lnTo>
                  <a:lnTo>
                    <a:pt x="5063490" y="672846"/>
                  </a:lnTo>
                  <a:lnTo>
                    <a:pt x="5072634" y="672084"/>
                  </a:lnTo>
                  <a:lnTo>
                    <a:pt x="5077206" y="665988"/>
                  </a:lnTo>
                  <a:lnTo>
                    <a:pt x="5082540" y="659130"/>
                  </a:lnTo>
                  <a:close/>
                </a:path>
                <a:path w="5942965" h="4396740">
                  <a:moveTo>
                    <a:pt x="5127498" y="694182"/>
                  </a:moveTo>
                  <a:lnTo>
                    <a:pt x="5126736" y="685038"/>
                  </a:lnTo>
                  <a:lnTo>
                    <a:pt x="5119878" y="680466"/>
                  </a:lnTo>
                  <a:lnTo>
                    <a:pt x="5113782" y="675132"/>
                  </a:lnTo>
                  <a:lnTo>
                    <a:pt x="5104638" y="676656"/>
                  </a:lnTo>
                  <a:lnTo>
                    <a:pt x="5095494" y="688848"/>
                  </a:lnTo>
                  <a:lnTo>
                    <a:pt x="5096256" y="697992"/>
                  </a:lnTo>
                  <a:lnTo>
                    <a:pt x="5103114" y="702564"/>
                  </a:lnTo>
                  <a:lnTo>
                    <a:pt x="5109210" y="707136"/>
                  </a:lnTo>
                  <a:lnTo>
                    <a:pt x="5118354" y="706374"/>
                  </a:lnTo>
                  <a:lnTo>
                    <a:pt x="5127498" y="694182"/>
                  </a:lnTo>
                  <a:close/>
                </a:path>
                <a:path w="5942965" h="4396740">
                  <a:moveTo>
                    <a:pt x="5172456" y="729234"/>
                  </a:moveTo>
                  <a:lnTo>
                    <a:pt x="5170932" y="720852"/>
                  </a:lnTo>
                  <a:lnTo>
                    <a:pt x="5164836" y="715518"/>
                  </a:lnTo>
                  <a:lnTo>
                    <a:pt x="5158740" y="710946"/>
                  </a:lnTo>
                  <a:lnTo>
                    <a:pt x="5149596" y="711708"/>
                  </a:lnTo>
                  <a:lnTo>
                    <a:pt x="5145024" y="717804"/>
                  </a:lnTo>
                  <a:lnTo>
                    <a:pt x="5139690" y="723900"/>
                  </a:lnTo>
                  <a:lnTo>
                    <a:pt x="5141214" y="733044"/>
                  </a:lnTo>
                  <a:lnTo>
                    <a:pt x="5147310" y="737616"/>
                  </a:lnTo>
                  <a:lnTo>
                    <a:pt x="5147310" y="738378"/>
                  </a:lnTo>
                  <a:lnTo>
                    <a:pt x="5153406" y="742950"/>
                  </a:lnTo>
                  <a:lnTo>
                    <a:pt x="5162550" y="741426"/>
                  </a:lnTo>
                  <a:lnTo>
                    <a:pt x="5167122" y="735330"/>
                  </a:lnTo>
                  <a:lnTo>
                    <a:pt x="5172456" y="729234"/>
                  </a:lnTo>
                  <a:close/>
                </a:path>
                <a:path w="5942965" h="4396740">
                  <a:moveTo>
                    <a:pt x="5215890" y="765810"/>
                  </a:moveTo>
                  <a:lnTo>
                    <a:pt x="5215128" y="757428"/>
                  </a:lnTo>
                  <a:lnTo>
                    <a:pt x="5209032" y="752094"/>
                  </a:lnTo>
                  <a:lnTo>
                    <a:pt x="5202936" y="747522"/>
                  </a:lnTo>
                  <a:lnTo>
                    <a:pt x="5193792" y="748284"/>
                  </a:lnTo>
                  <a:lnTo>
                    <a:pt x="5189220" y="754380"/>
                  </a:lnTo>
                  <a:lnTo>
                    <a:pt x="5183886" y="760476"/>
                  </a:lnTo>
                  <a:lnTo>
                    <a:pt x="5184648" y="768858"/>
                  </a:lnTo>
                  <a:lnTo>
                    <a:pt x="5190744" y="774192"/>
                  </a:lnTo>
                  <a:lnTo>
                    <a:pt x="5196840" y="778764"/>
                  </a:lnTo>
                  <a:lnTo>
                    <a:pt x="5205984" y="778002"/>
                  </a:lnTo>
                  <a:lnTo>
                    <a:pt x="5210556" y="771906"/>
                  </a:lnTo>
                  <a:lnTo>
                    <a:pt x="5215890" y="765810"/>
                  </a:lnTo>
                  <a:close/>
                </a:path>
                <a:path w="5942965" h="4396740">
                  <a:moveTo>
                    <a:pt x="5258562" y="803910"/>
                  </a:moveTo>
                  <a:lnTo>
                    <a:pt x="5257800" y="794766"/>
                  </a:lnTo>
                  <a:lnTo>
                    <a:pt x="5252466" y="789432"/>
                  </a:lnTo>
                  <a:lnTo>
                    <a:pt x="5246370" y="784860"/>
                  </a:lnTo>
                  <a:lnTo>
                    <a:pt x="5237226" y="784860"/>
                  </a:lnTo>
                  <a:lnTo>
                    <a:pt x="5231892" y="790956"/>
                  </a:lnTo>
                  <a:lnTo>
                    <a:pt x="5227320" y="797052"/>
                  </a:lnTo>
                  <a:lnTo>
                    <a:pt x="5227320" y="806196"/>
                  </a:lnTo>
                  <a:lnTo>
                    <a:pt x="5233416" y="810768"/>
                  </a:lnTo>
                  <a:lnTo>
                    <a:pt x="5239512" y="816102"/>
                  </a:lnTo>
                  <a:lnTo>
                    <a:pt x="5248656" y="815340"/>
                  </a:lnTo>
                  <a:lnTo>
                    <a:pt x="5253990" y="810006"/>
                  </a:lnTo>
                  <a:lnTo>
                    <a:pt x="5258562" y="803910"/>
                  </a:lnTo>
                  <a:close/>
                </a:path>
                <a:path w="5942965" h="4396740">
                  <a:moveTo>
                    <a:pt x="5300472" y="842772"/>
                  </a:moveTo>
                  <a:lnTo>
                    <a:pt x="5300472" y="833628"/>
                  </a:lnTo>
                  <a:lnTo>
                    <a:pt x="5294376" y="828294"/>
                  </a:lnTo>
                  <a:lnTo>
                    <a:pt x="5289042" y="822960"/>
                  </a:lnTo>
                  <a:lnTo>
                    <a:pt x="5279898" y="822960"/>
                  </a:lnTo>
                  <a:lnTo>
                    <a:pt x="5269230" y="835152"/>
                  </a:lnTo>
                  <a:lnTo>
                    <a:pt x="5269992" y="843534"/>
                  </a:lnTo>
                  <a:lnTo>
                    <a:pt x="5275326" y="848868"/>
                  </a:lnTo>
                  <a:lnTo>
                    <a:pt x="5281422" y="854202"/>
                  </a:lnTo>
                  <a:lnTo>
                    <a:pt x="5290566" y="854202"/>
                  </a:lnTo>
                  <a:lnTo>
                    <a:pt x="5295900" y="848106"/>
                  </a:lnTo>
                  <a:lnTo>
                    <a:pt x="5300472" y="842772"/>
                  </a:lnTo>
                  <a:close/>
                </a:path>
                <a:path w="5942965" h="4396740">
                  <a:moveTo>
                    <a:pt x="5342382" y="881634"/>
                  </a:moveTo>
                  <a:lnTo>
                    <a:pt x="5341620" y="873252"/>
                  </a:lnTo>
                  <a:lnTo>
                    <a:pt x="5336286" y="867918"/>
                  </a:lnTo>
                  <a:lnTo>
                    <a:pt x="5336286" y="867156"/>
                  </a:lnTo>
                  <a:lnTo>
                    <a:pt x="5330190" y="861822"/>
                  </a:lnTo>
                  <a:lnTo>
                    <a:pt x="5321808" y="862584"/>
                  </a:lnTo>
                  <a:lnTo>
                    <a:pt x="5315712" y="867918"/>
                  </a:lnTo>
                  <a:lnTo>
                    <a:pt x="5310378" y="873252"/>
                  </a:lnTo>
                  <a:lnTo>
                    <a:pt x="5311140" y="882396"/>
                  </a:lnTo>
                  <a:lnTo>
                    <a:pt x="5316474" y="887730"/>
                  </a:lnTo>
                  <a:lnTo>
                    <a:pt x="5321808" y="893826"/>
                  </a:lnTo>
                  <a:lnTo>
                    <a:pt x="5330952" y="893064"/>
                  </a:lnTo>
                  <a:lnTo>
                    <a:pt x="5342382" y="881634"/>
                  </a:lnTo>
                  <a:close/>
                </a:path>
                <a:path w="5942965" h="4396740">
                  <a:moveTo>
                    <a:pt x="5382006" y="922782"/>
                  </a:moveTo>
                  <a:lnTo>
                    <a:pt x="5382006" y="913638"/>
                  </a:lnTo>
                  <a:lnTo>
                    <a:pt x="5376672" y="908304"/>
                  </a:lnTo>
                  <a:lnTo>
                    <a:pt x="5376672" y="907542"/>
                  </a:lnTo>
                  <a:lnTo>
                    <a:pt x="5371338" y="902208"/>
                  </a:lnTo>
                  <a:lnTo>
                    <a:pt x="5362194" y="902208"/>
                  </a:lnTo>
                  <a:lnTo>
                    <a:pt x="5350764" y="913638"/>
                  </a:lnTo>
                  <a:lnTo>
                    <a:pt x="5350764" y="922020"/>
                  </a:lnTo>
                  <a:lnTo>
                    <a:pt x="5362194" y="933450"/>
                  </a:lnTo>
                  <a:lnTo>
                    <a:pt x="5371338" y="933450"/>
                  </a:lnTo>
                  <a:lnTo>
                    <a:pt x="5382006" y="922782"/>
                  </a:lnTo>
                  <a:close/>
                </a:path>
                <a:path w="5942965" h="4396740">
                  <a:moveTo>
                    <a:pt x="5421630" y="963930"/>
                  </a:moveTo>
                  <a:lnTo>
                    <a:pt x="5421630" y="954786"/>
                  </a:lnTo>
                  <a:lnTo>
                    <a:pt x="5416296" y="949452"/>
                  </a:lnTo>
                  <a:lnTo>
                    <a:pt x="5410962" y="943356"/>
                  </a:lnTo>
                  <a:lnTo>
                    <a:pt x="5401818" y="943356"/>
                  </a:lnTo>
                  <a:lnTo>
                    <a:pt x="5396484" y="948690"/>
                  </a:lnTo>
                  <a:lnTo>
                    <a:pt x="5390388" y="954024"/>
                  </a:lnTo>
                  <a:lnTo>
                    <a:pt x="5390388" y="963168"/>
                  </a:lnTo>
                  <a:lnTo>
                    <a:pt x="5395722" y="968502"/>
                  </a:lnTo>
                  <a:lnTo>
                    <a:pt x="5401056" y="974598"/>
                  </a:lnTo>
                  <a:lnTo>
                    <a:pt x="5410200" y="974598"/>
                  </a:lnTo>
                  <a:lnTo>
                    <a:pt x="5415534" y="969264"/>
                  </a:lnTo>
                  <a:lnTo>
                    <a:pt x="5421630" y="963930"/>
                  </a:lnTo>
                  <a:close/>
                </a:path>
                <a:path w="5942965" h="4396740">
                  <a:moveTo>
                    <a:pt x="5460492" y="997458"/>
                  </a:moveTo>
                  <a:lnTo>
                    <a:pt x="5455158" y="991362"/>
                  </a:lnTo>
                  <a:lnTo>
                    <a:pt x="5449824" y="986028"/>
                  </a:lnTo>
                  <a:lnTo>
                    <a:pt x="5440680" y="985266"/>
                  </a:lnTo>
                  <a:lnTo>
                    <a:pt x="5434584" y="990600"/>
                  </a:lnTo>
                  <a:lnTo>
                    <a:pt x="5429250" y="995934"/>
                  </a:lnTo>
                  <a:lnTo>
                    <a:pt x="5428488" y="1004316"/>
                  </a:lnTo>
                  <a:lnTo>
                    <a:pt x="5439156" y="1016508"/>
                  </a:lnTo>
                  <a:lnTo>
                    <a:pt x="5448300" y="1017270"/>
                  </a:lnTo>
                  <a:lnTo>
                    <a:pt x="5453634" y="1011936"/>
                  </a:lnTo>
                  <a:lnTo>
                    <a:pt x="5459730" y="1006602"/>
                  </a:lnTo>
                  <a:lnTo>
                    <a:pt x="5460492" y="997458"/>
                  </a:lnTo>
                  <a:close/>
                </a:path>
                <a:path w="5942965" h="4396740">
                  <a:moveTo>
                    <a:pt x="5497830" y="1040892"/>
                  </a:moveTo>
                  <a:lnTo>
                    <a:pt x="5487162" y="1028700"/>
                  </a:lnTo>
                  <a:lnTo>
                    <a:pt x="5478018" y="1027938"/>
                  </a:lnTo>
                  <a:lnTo>
                    <a:pt x="5472684" y="1033272"/>
                  </a:lnTo>
                  <a:lnTo>
                    <a:pt x="5466588" y="1038606"/>
                  </a:lnTo>
                  <a:lnTo>
                    <a:pt x="5465826" y="1046988"/>
                  </a:lnTo>
                  <a:lnTo>
                    <a:pt x="5471160" y="1053084"/>
                  </a:lnTo>
                  <a:lnTo>
                    <a:pt x="5475732" y="1059180"/>
                  </a:lnTo>
                  <a:lnTo>
                    <a:pt x="5484876" y="1059942"/>
                  </a:lnTo>
                  <a:lnTo>
                    <a:pt x="5490972" y="1054608"/>
                  </a:lnTo>
                  <a:lnTo>
                    <a:pt x="5497068" y="1050036"/>
                  </a:lnTo>
                  <a:lnTo>
                    <a:pt x="5497830" y="1040892"/>
                  </a:lnTo>
                  <a:close/>
                </a:path>
                <a:path w="5942965" h="4396740">
                  <a:moveTo>
                    <a:pt x="5533644" y="1085088"/>
                  </a:moveTo>
                  <a:lnTo>
                    <a:pt x="5529072" y="1078992"/>
                  </a:lnTo>
                  <a:lnTo>
                    <a:pt x="5523738" y="1072896"/>
                  </a:lnTo>
                  <a:lnTo>
                    <a:pt x="5514594" y="1072134"/>
                  </a:lnTo>
                  <a:lnTo>
                    <a:pt x="5508498" y="1076706"/>
                  </a:lnTo>
                  <a:lnTo>
                    <a:pt x="5502402" y="1082040"/>
                  </a:lnTo>
                  <a:lnTo>
                    <a:pt x="5501640" y="1091184"/>
                  </a:lnTo>
                  <a:lnTo>
                    <a:pt x="5506974" y="1097280"/>
                  </a:lnTo>
                  <a:lnTo>
                    <a:pt x="5511546" y="1103376"/>
                  </a:lnTo>
                  <a:lnTo>
                    <a:pt x="5520690" y="1104138"/>
                  </a:lnTo>
                  <a:lnTo>
                    <a:pt x="5526786" y="1098804"/>
                  </a:lnTo>
                  <a:lnTo>
                    <a:pt x="5532882" y="1094232"/>
                  </a:lnTo>
                  <a:lnTo>
                    <a:pt x="5533644" y="1085088"/>
                  </a:lnTo>
                  <a:close/>
                </a:path>
                <a:path w="5942965" h="4396740">
                  <a:moveTo>
                    <a:pt x="5568696" y="1130808"/>
                  </a:moveTo>
                  <a:lnTo>
                    <a:pt x="5564124" y="1123950"/>
                  </a:lnTo>
                  <a:lnTo>
                    <a:pt x="5559552" y="1117854"/>
                  </a:lnTo>
                  <a:lnTo>
                    <a:pt x="5550408" y="1117092"/>
                  </a:lnTo>
                  <a:lnTo>
                    <a:pt x="5538216" y="1126236"/>
                  </a:lnTo>
                  <a:lnTo>
                    <a:pt x="5536692" y="1135380"/>
                  </a:lnTo>
                  <a:lnTo>
                    <a:pt x="5545836" y="1147572"/>
                  </a:lnTo>
                  <a:lnTo>
                    <a:pt x="5554980" y="1149096"/>
                  </a:lnTo>
                  <a:lnTo>
                    <a:pt x="5561076" y="1144524"/>
                  </a:lnTo>
                  <a:lnTo>
                    <a:pt x="5567934" y="1139190"/>
                  </a:lnTo>
                  <a:lnTo>
                    <a:pt x="5568696" y="1130808"/>
                  </a:lnTo>
                  <a:close/>
                </a:path>
                <a:path w="5942965" h="4396740">
                  <a:moveTo>
                    <a:pt x="5602986" y="1176528"/>
                  </a:moveTo>
                  <a:lnTo>
                    <a:pt x="5593842" y="1164336"/>
                  </a:lnTo>
                  <a:lnTo>
                    <a:pt x="5584698" y="1162812"/>
                  </a:lnTo>
                  <a:lnTo>
                    <a:pt x="5578602" y="1167384"/>
                  </a:lnTo>
                  <a:lnTo>
                    <a:pt x="5571744" y="1171956"/>
                  </a:lnTo>
                  <a:lnTo>
                    <a:pt x="5570220" y="1180338"/>
                  </a:lnTo>
                  <a:lnTo>
                    <a:pt x="5574792" y="1187196"/>
                  </a:lnTo>
                  <a:lnTo>
                    <a:pt x="5579364" y="1193292"/>
                  </a:lnTo>
                  <a:lnTo>
                    <a:pt x="5588508" y="1194816"/>
                  </a:lnTo>
                  <a:lnTo>
                    <a:pt x="5594604" y="1190244"/>
                  </a:lnTo>
                  <a:lnTo>
                    <a:pt x="5601462" y="1185672"/>
                  </a:lnTo>
                  <a:lnTo>
                    <a:pt x="5602986" y="1176528"/>
                  </a:lnTo>
                  <a:close/>
                </a:path>
                <a:path w="5942965" h="4396740">
                  <a:moveTo>
                    <a:pt x="5634990" y="1223772"/>
                  </a:moveTo>
                  <a:lnTo>
                    <a:pt x="5631180" y="1217676"/>
                  </a:lnTo>
                  <a:lnTo>
                    <a:pt x="5626608" y="1210818"/>
                  </a:lnTo>
                  <a:lnTo>
                    <a:pt x="5617464" y="1209294"/>
                  </a:lnTo>
                  <a:lnTo>
                    <a:pt x="5611368" y="1213866"/>
                  </a:lnTo>
                  <a:lnTo>
                    <a:pt x="5604510" y="1217676"/>
                  </a:lnTo>
                  <a:lnTo>
                    <a:pt x="5602986" y="1226820"/>
                  </a:lnTo>
                  <a:lnTo>
                    <a:pt x="5607558" y="1233678"/>
                  </a:lnTo>
                  <a:lnTo>
                    <a:pt x="5611368" y="1239774"/>
                  </a:lnTo>
                  <a:lnTo>
                    <a:pt x="5620512" y="1241298"/>
                  </a:lnTo>
                  <a:lnTo>
                    <a:pt x="5627370" y="1237488"/>
                  </a:lnTo>
                  <a:lnTo>
                    <a:pt x="5633466" y="1232916"/>
                  </a:lnTo>
                  <a:lnTo>
                    <a:pt x="5634990" y="1223772"/>
                  </a:lnTo>
                  <a:close/>
                </a:path>
                <a:path w="5942965" h="4396740">
                  <a:moveTo>
                    <a:pt x="5666232" y="1271778"/>
                  </a:moveTo>
                  <a:lnTo>
                    <a:pt x="5662422" y="1265682"/>
                  </a:lnTo>
                  <a:lnTo>
                    <a:pt x="5657850" y="1258824"/>
                  </a:lnTo>
                  <a:lnTo>
                    <a:pt x="5649468" y="1256538"/>
                  </a:lnTo>
                  <a:lnTo>
                    <a:pt x="5642610" y="1261110"/>
                  </a:lnTo>
                  <a:lnTo>
                    <a:pt x="5635752" y="1264920"/>
                  </a:lnTo>
                  <a:lnTo>
                    <a:pt x="5634228" y="1274064"/>
                  </a:lnTo>
                  <a:lnTo>
                    <a:pt x="5638038" y="1280160"/>
                  </a:lnTo>
                  <a:lnTo>
                    <a:pt x="5642610" y="1287018"/>
                  </a:lnTo>
                  <a:lnTo>
                    <a:pt x="5650992" y="1289304"/>
                  </a:lnTo>
                  <a:lnTo>
                    <a:pt x="5657850" y="1284732"/>
                  </a:lnTo>
                  <a:lnTo>
                    <a:pt x="5664708" y="1280922"/>
                  </a:lnTo>
                  <a:lnTo>
                    <a:pt x="5666232" y="1271778"/>
                  </a:lnTo>
                  <a:close/>
                </a:path>
                <a:path w="5942965" h="4396740">
                  <a:moveTo>
                    <a:pt x="5695950" y="1321308"/>
                  </a:moveTo>
                  <a:lnTo>
                    <a:pt x="5688330" y="1307592"/>
                  </a:lnTo>
                  <a:lnTo>
                    <a:pt x="5679186" y="1305306"/>
                  </a:lnTo>
                  <a:lnTo>
                    <a:pt x="5673090" y="1309116"/>
                  </a:lnTo>
                  <a:lnTo>
                    <a:pt x="5666232" y="1312926"/>
                  </a:lnTo>
                  <a:lnTo>
                    <a:pt x="5663946" y="1322070"/>
                  </a:lnTo>
                  <a:lnTo>
                    <a:pt x="5671566" y="1335786"/>
                  </a:lnTo>
                  <a:lnTo>
                    <a:pt x="5680710" y="1338072"/>
                  </a:lnTo>
                  <a:lnTo>
                    <a:pt x="5687568" y="1333500"/>
                  </a:lnTo>
                  <a:lnTo>
                    <a:pt x="5693664" y="1329690"/>
                  </a:lnTo>
                  <a:lnTo>
                    <a:pt x="5695950" y="1321308"/>
                  </a:lnTo>
                  <a:close/>
                </a:path>
                <a:path w="5942965" h="4396740">
                  <a:moveTo>
                    <a:pt x="5724906" y="1370838"/>
                  </a:moveTo>
                  <a:lnTo>
                    <a:pt x="5721096" y="1363980"/>
                  </a:lnTo>
                  <a:lnTo>
                    <a:pt x="5716524" y="1357122"/>
                  </a:lnTo>
                  <a:lnTo>
                    <a:pt x="5708142" y="1354836"/>
                  </a:lnTo>
                  <a:lnTo>
                    <a:pt x="5694426" y="1362456"/>
                  </a:lnTo>
                  <a:lnTo>
                    <a:pt x="5692140" y="1370838"/>
                  </a:lnTo>
                  <a:lnTo>
                    <a:pt x="5699760" y="1384554"/>
                  </a:lnTo>
                  <a:lnTo>
                    <a:pt x="5708142" y="1386840"/>
                  </a:lnTo>
                  <a:lnTo>
                    <a:pt x="5721858" y="1379220"/>
                  </a:lnTo>
                  <a:lnTo>
                    <a:pt x="5724906" y="1370838"/>
                  </a:lnTo>
                  <a:close/>
                </a:path>
                <a:path w="5942965" h="4396740">
                  <a:moveTo>
                    <a:pt x="5751576" y="1421130"/>
                  </a:moveTo>
                  <a:lnTo>
                    <a:pt x="5743956" y="1407414"/>
                  </a:lnTo>
                  <a:lnTo>
                    <a:pt x="5735574" y="1404366"/>
                  </a:lnTo>
                  <a:lnTo>
                    <a:pt x="5721858" y="1411986"/>
                  </a:lnTo>
                  <a:lnTo>
                    <a:pt x="5718810" y="1420368"/>
                  </a:lnTo>
                  <a:lnTo>
                    <a:pt x="5722620" y="1427226"/>
                  </a:lnTo>
                  <a:lnTo>
                    <a:pt x="5726430" y="1434846"/>
                  </a:lnTo>
                  <a:lnTo>
                    <a:pt x="5734812" y="1437132"/>
                  </a:lnTo>
                  <a:lnTo>
                    <a:pt x="5741670" y="1433322"/>
                  </a:lnTo>
                  <a:lnTo>
                    <a:pt x="5748528" y="1430274"/>
                  </a:lnTo>
                  <a:lnTo>
                    <a:pt x="5751576" y="1421130"/>
                  </a:lnTo>
                  <a:close/>
                </a:path>
                <a:path w="5942965" h="4396740">
                  <a:moveTo>
                    <a:pt x="5776722" y="1472946"/>
                  </a:moveTo>
                  <a:lnTo>
                    <a:pt x="5773674" y="1466088"/>
                  </a:lnTo>
                  <a:lnTo>
                    <a:pt x="5773674" y="1465326"/>
                  </a:lnTo>
                  <a:lnTo>
                    <a:pt x="5769864" y="1458468"/>
                  </a:lnTo>
                  <a:lnTo>
                    <a:pt x="5761482" y="1455420"/>
                  </a:lnTo>
                  <a:lnTo>
                    <a:pt x="5754624" y="1459230"/>
                  </a:lnTo>
                  <a:lnTo>
                    <a:pt x="5747004" y="1462278"/>
                  </a:lnTo>
                  <a:lnTo>
                    <a:pt x="5743956" y="1471422"/>
                  </a:lnTo>
                  <a:lnTo>
                    <a:pt x="5747766" y="1478280"/>
                  </a:lnTo>
                  <a:lnTo>
                    <a:pt x="5750814" y="1485138"/>
                  </a:lnTo>
                  <a:lnTo>
                    <a:pt x="5759958" y="1488186"/>
                  </a:lnTo>
                  <a:lnTo>
                    <a:pt x="5766816" y="1484376"/>
                  </a:lnTo>
                  <a:lnTo>
                    <a:pt x="5773674" y="1481328"/>
                  </a:lnTo>
                  <a:lnTo>
                    <a:pt x="5776722" y="1472946"/>
                  </a:lnTo>
                  <a:close/>
                </a:path>
                <a:path w="5942965" h="4396740">
                  <a:moveTo>
                    <a:pt x="5800344" y="1524762"/>
                  </a:moveTo>
                  <a:lnTo>
                    <a:pt x="5794248" y="1511046"/>
                  </a:lnTo>
                  <a:lnTo>
                    <a:pt x="5785866" y="1507236"/>
                  </a:lnTo>
                  <a:lnTo>
                    <a:pt x="5778246" y="1510284"/>
                  </a:lnTo>
                  <a:lnTo>
                    <a:pt x="5771388" y="1514094"/>
                  </a:lnTo>
                  <a:lnTo>
                    <a:pt x="5768340" y="1522476"/>
                  </a:lnTo>
                  <a:lnTo>
                    <a:pt x="5771388" y="1529334"/>
                  </a:lnTo>
                  <a:lnTo>
                    <a:pt x="5774436" y="1536954"/>
                  </a:lnTo>
                  <a:lnTo>
                    <a:pt x="5782818" y="1540002"/>
                  </a:lnTo>
                  <a:lnTo>
                    <a:pt x="5789676" y="1536954"/>
                  </a:lnTo>
                  <a:lnTo>
                    <a:pt x="5797296" y="1533144"/>
                  </a:lnTo>
                  <a:lnTo>
                    <a:pt x="5800344" y="1524762"/>
                  </a:lnTo>
                  <a:close/>
                </a:path>
                <a:path w="5942965" h="4396740">
                  <a:moveTo>
                    <a:pt x="5822442" y="1578102"/>
                  </a:moveTo>
                  <a:lnTo>
                    <a:pt x="5819394" y="1570482"/>
                  </a:lnTo>
                  <a:lnTo>
                    <a:pt x="5816346" y="1563624"/>
                  </a:lnTo>
                  <a:lnTo>
                    <a:pt x="5807964" y="1559814"/>
                  </a:lnTo>
                  <a:lnTo>
                    <a:pt x="5801106" y="1562862"/>
                  </a:lnTo>
                  <a:lnTo>
                    <a:pt x="5793486" y="1565910"/>
                  </a:lnTo>
                  <a:lnTo>
                    <a:pt x="5790438" y="1574292"/>
                  </a:lnTo>
                  <a:lnTo>
                    <a:pt x="5792724" y="1581150"/>
                  </a:lnTo>
                  <a:lnTo>
                    <a:pt x="5793486" y="1581150"/>
                  </a:lnTo>
                  <a:lnTo>
                    <a:pt x="5795772" y="1588770"/>
                  </a:lnTo>
                  <a:lnTo>
                    <a:pt x="5804154" y="1592580"/>
                  </a:lnTo>
                  <a:lnTo>
                    <a:pt x="5811774" y="1589532"/>
                  </a:lnTo>
                  <a:lnTo>
                    <a:pt x="5818632" y="1586484"/>
                  </a:lnTo>
                  <a:lnTo>
                    <a:pt x="5822442" y="1578102"/>
                  </a:lnTo>
                  <a:close/>
                </a:path>
                <a:path w="5942965" h="4396740">
                  <a:moveTo>
                    <a:pt x="5843016" y="1631442"/>
                  </a:moveTo>
                  <a:lnTo>
                    <a:pt x="5839968" y="1624584"/>
                  </a:lnTo>
                  <a:lnTo>
                    <a:pt x="5836920" y="1616964"/>
                  </a:lnTo>
                  <a:lnTo>
                    <a:pt x="5829300" y="1613154"/>
                  </a:lnTo>
                  <a:lnTo>
                    <a:pt x="5821680" y="1616202"/>
                  </a:lnTo>
                  <a:lnTo>
                    <a:pt x="5814060" y="1618488"/>
                  </a:lnTo>
                  <a:lnTo>
                    <a:pt x="5810250" y="1626870"/>
                  </a:lnTo>
                  <a:lnTo>
                    <a:pt x="5813298" y="1634490"/>
                  </a:lnTo>
                  <a:lnTo>
                    <a:pt x="5816346" y="1641348"/>
                  </a:lnTo>
                  <a:lnTo>
                    <a:pt x="5823966" y="1645158"/>
                  </a:lnTo>
                  <a:lnTo>
                    <a:pt x="5831586" y="1642872"/>
                  </a:lnTo>
                  <a:lnTo>
                    <a:pt x="5839206" y="1639824"/>
                  </a:lnTo>
                  <a:lnTo>
                    <a:pt x="5843016" y="1631442"/>
                  </a:lnTo>
                  <a:close/>
                </a:path>
                <a:path w="5942965" h="4396740">
                  <a:moveTo>
                    <a:pt x="5861304" y="1686306"/>
                  </a:moveTo>
                  <a:lnTo>
                    <a:pt x="5859018" y="1678686"/>
                  </a:lnTo>
                  <a:lnTo>
                    <a:pt x="5855970" y="1671066"/>
                  </a:lnTo>
                  <a:lnTo>
                    <a:pt x="5848350" y="1667256"/>
                  </a:lnTo>
                  <a:lnTo>
                    <a:pt x="5833110" y="1671828"/>
                  </a:lnTo>
                  <a:lnTo>
                    <a:pt x="5829300" y="1680210"/>
                  </a:lnTo>
                  <a:lnTo>
                    <a:pt x="5831586" y="1687830"/>
                  </a:lnTo>
                  <a:lnTo>
                    <a:pt x="5834634" y="1694688"/>
                  </a:lnTo>
                  <a:lnTo>
                    <a:pt x="5842254" y="1699260"/>
                  </a:lnTo>
                  <a:lnTo>
                    <a:pt x="5849874" y="1696212"/>
                  </a:lnTo>
                  <a:lnTo>
                    <a:pt x="5857494" y="1693926"/>
                  </a:lnTo>
                  <a:lnTo>
                    <a:pt x="5861304" y="1686306"/>
                  </a:lnTo>
                  <a:close/>
                </a:path>
                <a:path w="5942965" h="4396740">
                  <a:moveTo>
                    <a:pt x="5878068" y="1741170"/>
                  </a:moveTo>
                  <a:lnTo>
                    <a:pt x="5873496" y="1725930"/>
                  </a:lnTo>
                  <a:lnTo>
                    <a:pt x="5865876" y="1721358"/>
                  </a:lnTo>
                  <a:lnTo>
                    <a:pt x="5850636" y="1725930"/>
                  </a:lnTo>
                  <a:lnTo>
                    <a:pt x="5846064" y="1733550"/>
                  </a:lnTo>
                  <a:lnTo>
                    <a:pt x="5850636" y="1748790"/>
                  </a:lnTo>
                  <a:lnTo>
                    <a:pt x="5858256" y="1753362"/>
                  </a:lnTo>
                  <a:lnTo>
                    <a:pt x="5873496" y="1748790"/>
                  </a:lnTo>
                  <a:lnTo>
                    <a:pt x="5878068" y="1741170"/>
                  </a:lnTo>
                  <a:close/>
                </a:path>
                <a:path w="5942965" h="4396740">
                  <a:moveTo>
                    <a:pt x="5892546" y="1796034"/>
                  </a:moveTo>
                  <a:lnTo>
                    <a:pt x="5891022" y="1788414"/>
                  </a:lnTo>
                  <a:lnTo>
                    <a:pt x="5888736" y="1780794"/>
                  </a:lnTo>
                  <a:lnTo>
                    <a:pt x="5881116" y="1776222"/>
                  </a:lnTo>
                  <a:lnTo>
                    <a:pt x="5873496" y="1778508"/>
                  </a:lnTo>
                  <a:lnTo>
                    <a:pt x="5865876" y="1780032"/>
                  </a:lnTo>
                  <a:lnTo>
                    <a:pt x="5861304" y="1788414"/>
                  </a:lnTo>
                  <a:lnTo>
                    <a:pt x="5863590" y="1796034"/>
                  </a:lnTo>
                  <a:lnTo>
                    <a:pt x="5865114" y="1803654"/>
                  </a:lnTo>
                  <a:lnTo>
                    <a:pt x="5872734" y="1808226"/>
                  </a:lnTo>
                  <a:lnTo>
                    <a:pt x="5880354" y="1805940"/>
                  </a:lnTo>
                  <a:lnTo>
                    <a:pt x="5887974" y="1804416"/>
                  </a:lnTo>
                  <a:lnTo>
                    <a:pt x="5892546" y="1796034"/>
                  </a:lnTo>
                  <a:close/>
                </a:path>
                <a:path w="5942965" h="4396740">
                  <a:moveTo>
                    <a:pt x="5905500" y="1852422"/>
                  </a:moveTo>
                  <a:lnTo>
                    <a:pt x="5902452" y="1837182"/>
                  </a:lnTo>
                  <a:lnTo>
                    <a:pt x="5894832" y="1831848"/>
                  </a:lnTo>
                  <a:lnTo>
                    <a:pt x="5887212" y="1833372"/>
                  </a:lnTo>
                  <a:lnTo>
                    <a:pt x="5879592" y="1835658"/>
                  </a:lnTo>
                  <a:lnTo>
                    <a:pt x="5874258" y="1843278"/>
                  </a:lnTo>
                  <a:lnTo>
                    <a:pt x="5876544" y="1850898"/>
                  </a:lnTo>
                  <a:lnTo>
                    <a:pt x="5878068" y="1858518"/>
                  </a:lnTo>
                  <a:lnTo>
                    <a:pt x="5885688" y="1863090"/>
                  </a:lnTo>
                  <a:lnTo>
                    <a:pt x="5900928" y="1860042"/>
                  </a:lnTo>
                  <a:lnTo>
                    <a:pt x="5905500" y="1852422"/>
                  </a:lnTo>
                  <a:close/>
                </a:path>
                <a:path w="5942965" h="4396740">
                  <a:moveTo>
                    <a:pt x="5916930" y="1908048"/>
                  </a:moveTo>
                  <a:lnTo>
                    <a:pt x="5913882" y="1892808"/>
                  </a:lnTo>
                  <a:lnTo>
                    <a:pt x="5906262" y="1888236"/>
                  </a:lnTo>
                  <a:lnTo>
                    <a:pt x="5891022" y="1891284"/>
                  </a:lnTo>
                  <a:lnTo>
                    <a:pt x="5885688" y="1898142"/>
                  </a:lnTo>
                  <a:lnTo>
                    <a:pt x="5887212" y="1906524"/>
                  </a:lnTo>
                  <a:lnTo>
                    <a:pt x="5888736" y="1914144"/>
                  </a:lnTo>
                  <a:lnTo>
                    <a:pt x="5896356" y="1918716"/>
                  </a:lnTo>
                  <a:lnTo>
                    <a:pt x="5911596" y="1915668"/>
                  </a:lnTo>
                  <a:lnTo>
                    <a:pt x="5916930" y="1908048"/>
                  </a:lnTo>
                  <a:close/>
                </a:path>
                <a:path w="5942965" h="4396740">
                  <a:moveTo>
                    <a:pt x="5926074" y="1965198"/>
                  </a:moveTo>
                  <a:lnTo>
                    <a:pt x="5924550" y="1957578"/>
                  </a:lnTo>
                  <a:lnTo>
                    <a:pt x="5923788" y="1949196"/>
                  </a:lnTo>
                  <a:lnTo>
                    <a:pt x="5916168" y="1944624"/>
                  </a:lnTo>
                  <a:lnTo>
                    <a:pt x="5908548" y="1945386"/>
                  </a:lnTo>
                  <a:lnTo>
                    <a:pt x="5900928" y="1946910"/>
                  </a:lnTo>
                  <a:lnTo>
                    <a:pt x="5895594" y="1953768"/>
                  </a:lnTo>
                  <a:lnTo>
                    <a:pt x="5896356" y="1962150"/>
                  </a:lnTo>
                  <a:lnTo>
                    <a:pt x="5897880" y="1969770"/>
                  </a:lnTo>
                  <a:lnTo>
                    <a:pt x="5905500" y="1975104"/>
                  </a:lnTo>
                  <a:lnTo>
                    <a:pt x="5920740" y="1972056"/>
                  </a:lnTo>
                  <a:lnTo>
                    <a:pt x="5926074" y="1965198"/>
                  </a:lnTo>
                  <a:close/>
                </a:path>
                <a:path w="5942965" h="4396740">
                  <a:moveTo>
                    <a:pt x="5932932" y="2022348"/>
                  </a:moveTo>
                  <a:lnTo>
                    <a:pt x="5931408" y="2006346"/>
                  </a:lnTo>
                  <a:lnTo>
                    <a:pt x="5923788" y="2001012"/>
                  </a:lnTo>
                  <a:lnTo>
                    <a:pt x="5908548" y="2002536"/>
                  </a:lnTo>
                  <a:lnTo>
                    <a:pt x="5903214" y="2010156"/>
                  </a:lnTo>
                  <a:lnTo>
                    <a:pt x="5904738" y="2025396"/>
                  </a:lnTo>
                  <a:lnTo>
                    <a:pt x="5911596" y="2030730"/>
                  </a:lnTo>
                  <a:lnTo>
                    <a:pt x="5919978" y="2029968"/>
                  </a:lnTo>
                  <a:lnTo>
                    <a:pt x="5927598" y="2029206"/>
                  </a:lnTo>
                  <a:lnTo>
                    <a:pt x="5932932" y="2022348"/>
                  </a:lnTo>
                  <a:close/>
                </a:path>
                <a:path w="5942965" h="4396740">
                  <a:moveTo>
                    <a:pt x="5938266" y="2079498"/>
                  </a:moveTo>
                  <a:lnTo>
                    <a:pt x="5936742" y="2063496"/>
                  </a:lnTo>
                  <a:lnTo>
                    <a:pt x="5929884" y="2057400"/>
                  </a:lnTo>
                  <a:lnTo>
                    <a:pt x="5922264" y="2058162"/>
                  </a:lnTo>
                  <a:lnTo>
                    <a:pt x="5913882" y="2058924"/>
                  </a:lnTo>
                  <a:lnTo>
                    <a:pt x="5908548" y="2065782"/>
                  </a:lnTo>
                  <a:lnTo>
                    <a:pt x="5910072" y="2081784"/>
                  </a:lnTo>
                  <a:lnTo>
                    <a:pt x="5916930" y="2087880"/>
                  </a:lnTo>
                  <a:lnTo>
                    <a:pt x="5932170" y="2086356"/>
                  </a:lnTo>
                  <a:lnTo>
                    <a:pt x="5938266" y="2079498"/>
                  </a:lnTo>
                  <a:close/>
                </a:path>
                <a:path w="5942965" h="4396740">
                  <a:moveTo>
                    <a:pt x="5941314" y="2136648"/>
                  </a:moveTo>
                  <a:lnTo>
                    <a:pt x="5941314" y="2129028"/>
                  </a:lnTo>
                  <a:lnTo>
                    <a:pt x="5940552" y="2129028"/>
                  </a:lnTo>
                  <a:lnTo>
                    <a:pt x="5940552" y="2120646"/>
                  </a:lnTo>
                  <a:lnTo>
                    <a:pt x="5933694" y="2114550"/>
                  </a:lnTo>
                  <a:lnTo>
                    <a:pt x="5926074" y="2115312"/>
                  </a:lnTo>
                  <a:lnTo>
                    <a:pt x="5918454" y="2115312"/>
                  </a:lnTo>
                  <a:lnTo>
                    <a:pt x="5912358" y="2122170"/>
                  </a:lnTo>
                  <a:lnTo>
                    <a:pt x="5912358" y="2130552"/>
                  </a:lnTo>
                  <a:lnTo>
                    <a:pt x="5913120" y="2138172"/>
                  </a:lnTo>
                  <a:lnTo>
                    <a:pt x="5919978" y="2144268"/>
                  </a:lnTo>
                  <a:lnTo>
                    <a:pt x="5927598" y="2143506"/>
                  </a:lnTo>
                  <a:lnTo>
                    <a:pt x="5935218" y="2143506"/>
                  </a:lnTo>
                  <a:lnTo>
                    <a:pt x="5941314" y="2136648"/>
                  </a:lnTo>
                  <a:close/>
                </a:path>
                <a:path w="5942965" h="4396740">
                  <a:moveTo>
                    <a:pt x="5942838" y="2193798"/>
                  </a:moveTo>
                  <a:lnTo>
                    <a:pt x="5942076" y="2186178"/>
                  </a:lnTo>
                  <a:lnTo>
                    <a:pt x="5942076" y="2178558"/>
                  </a:lnTo>
                  <a:lnTo>
                    <a:pt x="5935980" y="2171700"/>
                  </a:lnTo>
                  <a:lnTo>
                    <a:pt x="5927598" y="2172462"/>
                  </a:lnTo>
                  <a:lnTo>
                    <a:pt x="5919978" y="2172462"/>
                  </a:lnTo>
                  <a:lnTo>
                    <a:pt x="5913882" y="2178558"/>
                  </a:lnTo>
                  <a:lnTo>
                    <a:pt x="5913882" y="2194560"/>
                  </a:lnTo>
                  <a:lnTo>
                    <a:pt x="5920740" y="2200656"/>
                  </a:lnTo>
                  <a:lnTo>
                    <a:pt x="5935980" y="2200656"/>
                  </a:lnTo>
                  <a:lnTo>
                    <a:pt x="5942838" y="2193798"/>
                  </a:lnTo>
                  <a:close/>
                </a:path>
                <a:path w="5942965" h="4396740">
                  <a:moveTo>
                    <a:pt x="5942076" y="2243328"/>
                  </a:moveTo>
                  <a:lnTo>
                    <a:pt x="5942076" y="2235708"/>
                  </a:lnTo>
                  <a:lnTo>
                    <a:pt x="5935980" y="2228850"/>
                  </a:lnTo>
                  <a:lnTo>
                    <a:pt x="5919978" y="2228850"/>
                  </a:lnTo>
                  <a:lnTo>
                    <a:pt x="5913882" y="2234946"/>
                  </a:lnTo>
                  <a:lnTo>
                    <a:pt x="5913120" y="2243328"/>
                  </a:lnTo>
                  <a:lnTo>
                    <a:pt x="5913120" y="2250948"/>
                  </a:lnTo>
                  <a:lnTo>
                    <a:pt x="5919216" y="2257044"/>
                  </a:lnTo>
                  <a:lnTo>
                    <a:pt x="5927598" y="2257806"/>
                  </a:lnTo>
                  <a:lnTo>
                    <a:pt x="5935218" y="2257806"/>
                  </a:lnTo>
                  <a:lnTo>
                    <a:pt x="5941314" y="2251710"/>
                  </a:lnTo>
                  <a:lnTo>
                    <a:pt x="5942076" y="2243328"/>
                  </a:lnTo>
                  <a:close/>
                </a:path>
                <a:path w="5942965" h="4396740">
                  <a:moveTo>
                    <a:pt x="5939790" y="2292858"/>
                  </a:moveTo>
                  <a:lnTo>
                    <a:pt x="5933694" y="2286000"/>
                  </a:lnTo>
                  <a:lnTo>
                    <a:pt x="5926074" y="2286000"/>
                  </a:lnTo>
                  <a:lnTo>
                    <a:pt x="5917692" y="2285238"/>
                  </a:lnTo>
                  <a:lnTo>
                    <a:pt x="5911596" y="2291334"/>
                  </a:lnTo>
                  <a:lnTo>
                    <a:pt x="5910834" y="2298954"/>
                  </a:lnTo>
                  <a:lnTo>
                    <a:pt x="5910834" y="2299716"/>
                  </a:lnTo>
                  <a:lnTo>
                    <a:pt x="5910072" y="2307336"/>
                  </a:lnTo>
                  <a:lnTo>
                    <a:pt x="5916168" y="2314194"/>
                  </a:lnTo>
                  <a:lnTo>
                    <a:pt x="5924550" y="2314194"/>
                  </a:lnTo>
                  <a:lnTo>
                    <a:pt x="5932170" y="2314956"/>
                  </a:lnTo>
                  <a:lnTo>
                    <a:pt x="5939028" y="2308860"/>
                  </a:lnTo>
                  <a:lnTo>
                    <a:pt x="5939028" y="2300478"/>
                  </a:lnTo>
                  <a:lnTo>
                    <a:pt x="5939790" y="2292858"/>
                  </a:lnTo>
                  <a:close/>
                </a:path>
                <a:path w="5942965" h="4396740">
                  <a:moveTo>
                    <a:pt x="5935218" y="2350008"/>
                  </a:moveTo>
                  <a:lnTo>
                    <a:pt x="5929884" y="2343150"/>
                  </a:lnTo>
                  <a:lnTo>
                    <a:pt x="5921502" y="2342388"/>
                  </a:lnTo>
                  <a:lnTo>
                    <a:pt x="5913882" y="2341626"/>
                  </a:lnTo>
                  <a:lnTo>
                    <a:pt x="5907024" y="2347722"/>
                  </a:lnTo>
                  <a:lnTo>
                    <a:pt x="5905500" y="2363724"/>
                  </a:lnTo>
                  <a:lnTo>
                    <a:pt x="5911596" y="2370582"/>
                  </a:lnTo>
                  <a:lnTo>
                    <a:pt x="5919216" y="2371344"/>
                  </a:lnTo>
                  <a:lnTo>
                    <a:pt x="5926836" y="2371344"/>
                  </a:lnTo>
                  <a:lnTo>
                    <a:pt x="5933694" y="2366010"/>
                  </a:lnTo>
                  <a:lnTo>
                    <a:pt x="5935218" y="2350008"/>
                  </a:lnTo>
                  <a:close/>
                </a:path>
                <a:path w="5942965" h="4396740">
                  <a:moveTo>
                    <a:pt x="5929122" y="2407158"/>
                  </a:moveTo>
                  <a:lnTo>
                    <a:pt x="5923788" y="2400300"/>
                  </a:lnTo>
                  <a:lnTo>
                    <a:pt x="5916168" y="2399538"/>
                  </a:lnTo>
                  <a:lnTo>
                    <a:pt x="5907786" y="2398014"/>
                  </a:lnTo>
                  <a:lnTo>
                    <a:pt x="5900928" y="2404110"/>
                  </a:lnTo>
                  <a:lnTo>
                    <a:pt x="5900166" y="2411730"/>
                  </a:lnTo>
                  <a:lnTo>
                    <a:pt x="5898642" y="2419350"/>
                  </a:lnTo>
                  <a:lnTo>
                    <a:pt x="5904738" y="2426208"/>
                  </a:lnTo>
                  <a:lnTo>
                    <a:pt x="5912358" y="2427732"/>
                  </a:lnTo>
                  <a:lnTo>
                    <a:pt x="5919978" y="2428494"/>
                  </a:lnTo>
                  <a:lnTo>
                    <a:pt x="5927598" y="2423160"/>
                  </a:lnTo>
                  <a:lnTo>
                    <a:pt x="5929122" y="2407158"/>
                  </a:lnTo>
                  <a:close/>
                </a:path>
                <a:path w="5942965" h="4396740">
                  <a:moveTo>
                    <a:pt x="5920740" y="2464308"/>
                  </a:moveTo>
                  <a:lnTo>
                    <a:pt x="5915406" y="2456688"/>
                  </a:lnTo>
                  <a:lnTo>
                    <a:pt x="5907786" y="2455926"/>
                  </a:lnTo>
                  <a:lnTo>
                    <a:pt x="5900166" y="2454402"/>
                  </a:lnTo>
                  <a:lnTo>
                    <a:pt x="5892546" y="2459736"/>
                  </a:lnTo>
                  <a:lnTo>
                    <a:pt x="5891784" y="2467356"/>
                  </a:lnTo>
                  <a:lnTo>
                    <a:pt x="5890260" y="2474976"/>
                  </a:lnTo>
                  <a:lnTo>
                    <a:pt x="5895594" y="2482596"/>
                  </a:lnTo>
                  <a:lnTo>
                    <a:pt x="5903214" y="2483358"/>
                  </a:lnTo>
                  <a:lnTo>
                    <a:pt x="5910834" y="2484882"/>
                  </a:lnTo>
                  <a:lnTo>
                    <a:pt x="5918454" y="2479548"/>
                  </a:lnTo>
                  <a:lnTo>
                    <a:pt x="5919978" y="2471928"/>
                  </a:lnTo>
                  <a:lnTo>
                    <a:pt x="5920740" y="2464308"/>
                  </a:lnTo>
                  <a:close/>
                </a:path>
                <a:path w="5942965" h="4396740">
                  <a:moveTo>
                    <a:pt x="5910834" y="2520696"/>
                  </a:moveTo>
                  <a:lnTo>
                    <a:pt x="5905500" y="2513076"/>
                  </a:lnTo>
                  <a:lnTo>
                    <a:pt x="5890260" y="2510028"/>
                  </a:lnTo>
                  <a:lnTo>
                    <a:pt x="5882640" y="2515362"/>
                  </a:lnTo>
                  <a:lnTo>
                    <a:pt x="5879592" y="2530602"/>
                  </a:lnTo>
                  <a:lnTo>
                    <a:pt x="5884926" y="2538222"/>
                  </a:lnTo>
                  <a:lnTo>
                    <a:pt x="5900166" y="2541270"/>
                  </a:lnTo>
                  <a:lnTo>
                    <a:pt x="5907786" y="2535936"/>
                  </a:lnTo>
                  <a:lnTo>
                    <a:pt x="5910834" y="2520696"/>
                  </a:lnTo>
                  <a:close/>
                </a:path>
                <a:path w="5942965" h="4396740">
                  <a:moveTo>
                    <a:pt x="5898642" y="2576322"/>
                  </a:moveTo>
                  <a:lnTo>
                    <a:pt x="5894070" y="2568702"/>
                  </a:lnTo>
                  <a:lnTo>
                    <a:pt x="5885688" y="2567178"/>
                  </a:lnTo>
                  <a:lnTo>
                    <a:pt x="5878068" y="2565654"/>
                  </a:lnTo>
                  <a:lnTo>
                    <a:pt x="5870448" y="2570226"/>
                  </a:lnTo>
                  <a:lnTo>
                    <a:pt x="5867400" y="2585466"/>
                  </a:lnTo>
                  <a:lnTo>
                    <a:pt x="5872734" y="2593086"/>
                  </a:lnTo>
                  <a:lnTo>
                    <a:pt x="5880354" y="2595372"/>
                  </a:lnTo>
                  <a:lnTo>
                    <a:pt x="5887974" y="2596896"/>
                  </a:lnTo>
                  <a:lnTo>
                    <a:pt x="5895594" y="2591562"/>
                  </a:lnTo>
                  <a:lnTo>
                    <a:pt x="5898642" y="2576322"/>
                  </a:lnTo>
                  <a:close/>
                </a:path>
                <a:path w="5942965" h="4396740">
                  <a:moveTo>
                    <a:pt x="5884926" y="2631948"/>
                  </a:moveTo>
                  <a:lnTo>
                    <a:pt x="5880354" y="2624328"/>
                  </a:lnTo>
                  <a:lnTo>
                    <a:pt x="5872734" y="2622804"/>
                  </a:lnTo>
                  <a:lnTo>
                    <a:pt x="5865114" y="2620518"/>
                  </a:lnTo>
                  <a:lnTo>
                    <a:pt x="5856732" y="2625090"/>
                  </a:lnTo>
                  <a:lnTo>
                    <a:pt x="5855208" y="2632710"/>
                  </a:lnTo>
                  <a:lnTo>
                    <a:pt x="5852922" y="2640330"/>
                  </a:lnTo>
                  <a:lnTo>
                    <a:pt x="5857494" y="2647950"/>
                  </a:lnTo>
                  <a:lnTo>
                    <a:pt x="5865114" y="2650236"/>
                  </a:lnTo>
                  <a:lnTo>
                    <a:pt x="5872734" y="2651760"/>
                  </a:lnTo>
                  <a:lnTo>
                    <a:pt x="5881116" y="2647188"/>
                  </a:lnTo>
                  <a:lnTo>
                    <a:pt x="5882640" y="2639568"/>
                  </a:lnTo>
                  <a:lnTo>
                    <a:pt x="5884926" y="2631948"/>
                  </a:lnTo>
                  <a:close/>
                </a:path>
                <a:path w="5942965" h="4396740">
                  <a:moveTo>
                    <a:pt x="5868924" y="2687574"/>
                  </a:moveTo>
                  <a:lnTo>
                    <a:pt x="5864352" y="2679192"/>
                  </a:lnTo>
                  <a:lnTo>
                    <a:pt x="5849112" y="2674620"/>
                  </a:lnTo>
                  <a:lnTo>
                    <a:pt x="5841492" y="2679192"/>
                  </a:lnTo>
                  <a:lnTo>
                    <a:pt x="5836920" y="2694432"/>
                  </a:lnTo>
                  <a:lnTo>
                    <a:pt x="5841492" y="2702052"/>
                  </a:lnTo>
                  <a:lnTo>
                    <a:pt x="5856732" y="2706624"/>
                  </a:lnTo>
                  <a:lnTo>
                    <a:pt x="5864352" y="2702052"/>
                  </a:lnTo>
                  <a:lnTo>
                    <a:pt x="5866638" y="2695194"/>
                  </a:lnTo>
                  <a:lnTo>
                    <a:pt x="5868924" y="2687574"/>
                  </a:lnTo>
                  <a:close/>
                </a:path>
                <a:path w="5942965" h="4396740">
                  <a:moveTo>
                    <a:pt x="5851398" y="2742438"/>
                  </a:moveTo>
                  <a:lnTo>
                    <a:pt x="5847588" y="2734056"/>
                  </a:lnTo>
                  <a:lnTo>
                    <a:pt x="5839968" y="2731770"/>
                  </a:lnTo>
                  <a:lnTo>
                    <a:pt x="5832348" y="2728722"/>
                  </a:lnTo>
                  <a:lnTo>
                    <a:pt x="5824728" y="2732532"/>
                  </a:lnTo>
                  <a:lnTo>
                    <a:pt x="5821680" y="2740152"/>
                  </a:lnTo>
                  <a:lnTo>
                    <a:pt x="5818632" y="2747010"/>
                  </a:lnTo>
                  <a:lnTo>
                    <a:pt x="5822442" y="2755392"/>
                  </a:lnTo>
                  <a:lnTo>
                    <a:pt x="5830062" y="2758440"/>
                  </a:lnTo>
                  <a:lnTo>
                    <a:pt x="5837682" y="2760726"/>
                  </a:lnTo>
                  <a:lnTo>
                    <a:pt x="5845302" y="2756916"/>
                  </a:lnTo>
                  <a:lnTo>
                    <a:pt x="5848350" y="2750058"/>
                  </a:lnTo>
                  <a:lnTo>
                    <a:pt x="5851398" y="2742438"/>
                  </a:lnTo>
                  <a:close/>
                </a:path>
                <a:path w="5942965" h="4396740">
                  <a:moveTo>
                    <a:pt x="5831586" y="2796540"/>
                  </a:moveTo>
                  <a:lnTo>
                    <a:pt x="5827776" y="2788158"/>
                  </a:lnTo>
                  <a:lnTo>
                    <a:pt x="5820918" y="2785110"/>
                  </a:lnTo>
                  <a:lnTo>
                    <a:pt x="5813298" y="2782062"/>
                  </a:lnTo>
                  <a:lnTo>
                    <a:pt x="5804916" y="2785872"/>
                  </a:lnTo>
                  <a:lnTo>
                    <a:pt x="5801868" y="2792730"/>
                  </a:lnTo>
                  <a:lnTo>
                    <a:pt x="5799582" y="2800350"/>
                  </a:lnTo>
                  <a:lnTo>
                    <a:pt x="5802630" y="2808732"/>
                  </a:lnTo>
                  <a:lnTo>
                    <a:pt x="5810250" y="2811780"/>
                  </a:lnTo>
                  <a:lnTo>
                    <a:pt x="5817108" y="2814066"/>
                  </a:lnTo>
                  <a:lnTo>
                    <a:pt x="5825490" y="2811018"/>
                  </a:lnTo>
                  <a:lnTo>
                    <a:pt x="5828538" y="2803398"/>
                  </a:lnTo>
                  <a:lnTo>
                    <a:pt x="5831586" y="2796540"/>
                  </a:lnTo>
                  <a:close/>
                </a:path>
                <a:path w="5942965" h="4396740">
                  <a:moveTo>
                    <a:pt x="5810250" y="2849880"/>
                  </a:moveTo>
                  <a:lnTo>
                    <a:pt x="5807202" y="2841498"/>
                  </a:lnTo>
                  <a:lnTo>
                    <a:pt x="5799582" y="2837688"/>
                  </a:lnTo>
                  <a:lnTo>
                    <a:pt x="5792724" y="2834640"/>
                  </a:lnTo>
                  <a:lnTo>
                    <a:pt x="5784342" y="2838450"/>
                  </a:lnTo>
                  <a:lnTo>
                    <a:pt x="5781294" y="2845308"/>
                  </a:lnTo>
                  <a:lnTo>
                    <a:pt x="5777484" y="2852166"/>
                  </a:lnTo>
                  <a:lnTo>
                    <a:pt x="5781294" y="2860548"/>
                  </a:lnTo>
                  <a:lnTo>
                    <a:pt x="5788152" y="2864358"/>
                  </a:lnTo>
                  <a:lnTo>
                    <a:pt x="5795772" y="2867406"/>
                  </a:lnTo>
                  <a:lnTo>
                    <a:pt x="5804154" y="2864358"/>
                  </a:lnTo>
                  <a:lnTo>
                    <a:pt x="5807202" y="2856738"/>
                  </a:lnTo>
                  <a:lnTo>
                    <a:pt x="5810250" y="2849880"/>
                  </a:lnTo>
                  <a:close/>
                </a:path>
                <a:path w="5942965" h="4396740">
                  <a:moveTo>
                    <a:pt x="5787390" y="2902458"/>
                  </a:moveTo>
                  <a:lnTo>
                    <a:pt x="5784342" y="2894076"/>
                  </a:lnTo>
                  <a:lnTo>
                    <a:pt x="5777484" y="2890266"/>
                  </a:lnTo>
                  <a:lnTo>
                    <a:pt x="5769864" y="2887218"/>
                  </a:lnTo>
                  <a:lnTo>
                    <a:pt x="5761482" y="2889504"/>
                  </a:lnTo>
                  <a:lnTo>
                    <a:pt x="5758434" y="2897124"/>
                  </a:lnTo>
                  <a:lnTo>
                    <a:pt x="5754624" y="2903982"/>
                  </a:lnTo>
                  <a:lnTo>
                    <a:pt x="5757672" y="2912364"/>
                  </a:lnTo>
                  <a:lnTo>
                    <a:pt x="5764530" y="2916174"/>
                  </a:lnTo>
                  <a:lnTo>
                    <a:pt x="5772150" y="2919222"/>
                  </a:lnTo>
                  <a:lnTo>
                    <a:pt x="5780532" y="2916174"/>
                  </a:lnTo>
                  <a:lnTo>
                    <a:pt x="5783580" y="2909316"/>
                  </a:lnTo>
                  <a:lnTo>
                    <a:pt x="5787390" y="2902458"/>
                  </a:lnTo>
                  <a:close/>
                </a:path>
                <a:path w="5942965" h="4396740">
                  <a:moveTo>
                    <a:pt x="5762244" y="2954274"/>
                  </a:moveTo>
                  <a:lnTo>
                    <a:pt x="5759958" y="2945130"/>
                  </a:lnTo>
                  <a:lnTo>
                    <a:pt x="5753100" y="2942082"/>
                  </a:lnTo>
                  <a:lnTo>
                    <a:pt x="5746242" y="2938272"/>
                  </a:lnTo>
                  <a:lnTo>
                    <a:pt x="5737098" y="2940558"/>
                  </a:lnTo>
                  <a:lnTo>
                    <a:pt x="5734050" y="2948178"/>
                  </a:lnTo>
                  <a:lnTo>
                    <a:pt x="5730240" y="2955036"/>
                  </a:lnTo>
                  <a:lnTo>
                    <a:pt x="5732526" y="2963418"/>
                  </a:lnTo>
                  <a:lnTo>
                    <a:pt x="5740146" y="2967228"/>
                  </a:lnTo>
                  <a:lnTo>
                    <a:pt x="5747004" y="2970276"/>
                  </a:lnTo>
                  <a:lnTo>
                    <a:pt x="5755386" y="2967990"/>
                  </a:lnTo>
                  <a:lnTo>
                    <a:pt x="5759196" y="2961132"/>
                  </a:lnTo>
                  <a:lnTo>
                    <a:pt x="5762244" y="2954274"/>
                  </a:lnTo>
                  <a:close/>
                </a:path>
                <a:path w="5942965" h="4396740">
                  <a:moveTo>
                    <a:pt x="5736336" y="3005328"/>
                  </a:moveTo>
                  <a:lnTo>
                    <a:pt x="5734050" y="2996184"/>
                  </a:lnTo>
                  <a:lnTo>
                    <a:pt x="5720334" y="2988564"/>
                  </a:lnTo>
                  <a:lnTo>
                    <a:pt x="5711190" y="2990850"/>
                  </a:lnTo>
                  <a:lnTo>
                    <a:pt x="5703570" y="3004566"/>
                  </a:lnTo>
                  <a:lnTo>
                    <a:pt x="5706618" y="3013710"/>
                  </a:lnTo>
                  <a:lnTo>
                    <a:pt x="5720334" y="3021330"/>
                  </a:lnTo>
                  <a:lnTo>
                    <a:pt x="5728716" y="3019044"/>
                  </a:lnTo>
                  <a:lnTo>
                    <a:pt x="5736336" y="3005328"/>
                  </a:lnTo>
                  <a:close/>
                </a:path>
                <a:path w="5942965" h="4396740">
                  <a:moveTo>
                    <a:pt x="5708904" y="3054858"/>
                  </a:moveTo>
                  <a:lnTo>
                    <a:pt x="5706618" y="3046476"/>
                  </a:lnTo>
                  <a:lnTo>
                    <a:pt x="5699760" y="3042666"/>
                  </a:lnTo>
                  <a:lnTo>
                    <a:pt x="5692902" y="3038094"/>
                  </a:lnTo>
                  <a:lnTo>
                    <a:pt x="5684520" y="3040380"/>
                  </a:lnTo>
                  <a:lnTo>
                    <a:pt x="5679948" y="3047238"/>
                  </a:lnTo>
                  <a:lnTo>
                    <a:pt x="5676138" y="3054096"/>
                  </a:lnTo>
                  <a:lnTo>
                    <a:pt x="5678424" y="3062478"/>
                  </a:lnTo>
                  <a:lnTo>
                    <a:pt x="5685282" y="3067050"/>
                  </a:lnTo>
                  <a:lnTo>
                    <a:pt x="5692140" y="3070860"/>
                  </a:lnTo>
                  <a:lnTo>
                    <a:pt x="5700522" y="3068574"/>
                  </a:lnTo>
                  <a:lnTo>
                    <a:pt x="5704332" y="3061716"/>
                  </a:lnTo>
                  <a:lnTo>
                    <a:pt x="5708904" y="3054858"/>
                  </a:lnTo>
                  <a:close/>
                </a:path>
                <a:path w="5942965" h="4396740">
                  <a:moveTo>
                    <a:pt x="5679186" y="3104388"/>
                  </a:moveTo>
                  <a:lnTo>
                    <a:pt x="5677662" y="3095244"/>
                  </a:lnTo>
                  <a:lnTo>
                    <a:pt x="5670804" y="3091434"/>
                  </a:lnTo>
                  <a:lnTo>
                    <a:pt x="5663946" y="3086862"/>
                  </a:lnTo>
                  <a:lnTo>
                    <a:pt x="5655564" y="3089148"/>
                  </a:lnTo>
                  <a:lnTo>
                    <a:pt x="5650992" y="3096006"/>
                  </a:lnTo>
                  <a:lnTo>
                    <a:pt x="5647182" y="3102864"/>
                  </a:lnTo>
                  <a:lnTo>
                    <a:pt x="5648706" y="3111246"/>
                  </a:lnTo>
                  <a:lnTo>
                    <a:pt x="5655564" y="3115818"/>
                  </a:lnTo>
                  <a:lnTo>
                    <a:pt x="5662422" y="3119628"/>
                  </a:lnTo>
                  <a:lnTo>
                    <a:pt x="5670804" y="3117342"/>
                  </a:lnTo>
                  <a:lnTo>
                    <a:pt x="5675376" y="3111246"/>
                  </a:lnTo>
                  <a:lnTo>
                    <a:pt x="5679186" y="3104388"/>
                  </a:lnTo>
                  <a:close/>
                </a:path>
                <a:path w="5942965" h="4396740">
                  <a:moveTo>
                    <a:pt x="5648706" y="3153156"/>
                  </a:moveTo>
                  <a:lnTo>
                    <a:pt x="5647182" y="3144012"/>
                  </a:lnTo>
                  <a:lnTo>
                    <a:pt x="5640324" y="3139440"/>
                  </a:lnTo>
                  <a:lnTo>
                    <a:pt x="5634228" y="3134868"/>
                  </a:lnTo>
                  <a:lnTo>
                    <a:pt x="5625084" y="3137154"/>
                  </a:lnTo>
                  <a:lnTo>
                    <a:pt x="5620512" y="3143250"/>
                  </a:lnTo>
                  <a:lnTo>
                    <a:pt x="5616702" y="3150108"/>
                  </a:lnTo>
                  <a:lnTo>
                    <a:pt x="5618226" y="3158490"/>
                  </a:lnTo>
                  <a:lnTo>
                    <a:pt x="5624322" y="3163062"/>
                  </a:lnTo>
                  <a:lnTo>
                    <a:pt x="5631180" y="3167634"/>
                  </a:lnTo>
                  <a:lnTo>
                    <a:pt x="5640324" y="3166110"/>
                  </a:lnTo>
                  <a:lnTo>
                    <a:pt x="5644134" y="3159252"/>
                  </a:lnTo>
                  <a:lnTo>
                    <a:pt x="5648706" y="3153156"/>
                  </a:lnTo>
                  <a:close/>
                </a:path>
                <a:path w="5942965" h="4396740">
                  <a:moveTo>
                    <a:pt x="5616702" y="3200400"/>
                  </a:moveTo>
                  <a:lnTo>
                    <a:pt x="5615178" y="3191256"/>
                  </a:lnTo>
                  <a:lnTo>
                    <a:pt x="5609082" y="3186684"/>
                  </a:lnTo>
                  <a:lnTo>
                    <a:pt x="5602224" y="3182112"/>
                  </a:lnTo>
                  <a:lnTo>
                    <a:pt x="5593842" y="3183636"/>
                  </a:lnTo>
                  <a:lnTo>
                    <a:pt x="5589270" y="3190494"/>
                  </a:lnTo>
                  <a:lnTo>
                    <a:pt x="5584698" y="3196590"/>
                  </a:lnTo>
                  <a:lnTo>
                    <a:pt x="5586222" y="3205734"/>
                  </a:lnTo>
                  <a:lnTo>
                    <a:pt x="5592318" y="3210306"/>
                  </a:lnTo>
                  <a:lnTo>
                    <a:pt x="5599176" y="3214878"/>
                  </a:lnTo>
                  <a:lnTo>
                    <a:pt x="5607558" y="3213354"/>
                  </a:lnTo>
                  <a:lnTo>
                    <a:pt x="5612130" y="3206496"/>
                  </a:lnTo>
                  <a:lnTo>
                    <a:pt x="5616702" y="3200400"/>
                  </a:lnTo>
                  <a:close/>
                </a:path>
                <a:path w="5942965" h="4396740">
                  <a:moveTo>
                    <a:pt x="5583936" y="3246882"/>
                  </a:moveTo>
                  <a:lnTo>
                    <a:pt x="5582412" y="3237738"/>
                  </a:lnTo>
                  <a:lnTo>
                    <a:pt x="5576316" y="3233166"/>
                  </a:lnTo>
                  <a:lnTo>
                    <a:pt x="5569458" y="3228594"/>
                  </a:lnTo>
                  <a:lnTo>
                    <a:pt x="5561076" y="3230118"/>
                  </a:lnTo>
                  <a:lnTo>
                    <a:pt x="5555742" y="3236214"/>
                  </a:lnTo>
                  <a:lnTo>
                    <a:pt x="5551170" y="3242310"/>
                  </a:lnTo>
                  <a:lnTo>
                    <a:pt x="5552694" y="3251454"/>
                  </a:lnTo>
                  <a:lnTo>
                    <a:pt x="5564886" y="3260598"/>
                  </a:lnTo>
                  <a:lnTo>
                    <a:pt x="5574030" y="3259836"/>
                  </a:lnTo>
                  <a:lnTo>
                    <a:pt x="5578602" y="3252978"/>
                  </a:lnTo>
                  <a:lnTo>
                    <a:pt x="5583936" y="3246882"/>
                  </a:lnTo>
                  <a:close/>
                </a:path>
                <a:path w="5942965" h="4396740">
                  <a:moveTo>
                    <a:pt x="5548884" y="3292602"/>
                  </a:moveTo>
                  <a:lnTo>
                    <a:pt x="5548122" y="3284220"/>
                  </a:lnTo>
                  <a:lnTo>
                    <a:pt x="5542026" y="3278886"/>
                  </a:lnTo>
                  <a:lnTo>
                    <a:pt x="5535930" y="3274314"/>
                  </a:lnTo>
                  <a:lnTo>
                    <a:pt x="5526786" y="3275076"/>
                  </a:lnTo>
                  <a:lnTo>
                    <a:pt x="5522214" y="3281172"/>
                  </a:lnTo>
                  <a:lnTo>
                    <a:pt x="5516880" y="3287268"/>
                  </a:lnTo>
                  <a:lnTo>
                    <a:pt x="5517642" y="3296412"/>
                  </a:lnTo>
                  <a:lnTo>
                    <a:pt x="5523738" y="3300984"/>
                  </a:lnTo>
                  <a:lnTo>
                    <a:pt x="5529834" y="3306318"/>
                  </a:lnTo>
                  <a:lnTo>
                    <a:pt x="5538978" y="3304794"/>
                  </a:lnTo>
                  <a:lnTo>
                    <a:pt x="5544312" y="3298698"/>
                  </a:lnTo>
                  <a:lnTo>
                    <a:pt x="5548884" y="3292602"/>
                  </a:lnTo>
                  <a:close/>
                </a:path>
                <a:path w="5942965" h="4396740">
                  <a:moveTo>
                    <a:pt x="5513070" y="3337560"/>
                  </a:moveTo>
                  <a:lnTo>
                    <a:pt x="5512308" y="3328416"/>
                  </a:lnTo>
                  <a:lnTo>
                    <a:pt x="5506212" y="3323844"/>
                  </a:lnTo>
                  <a:lnTo>
                    <a:pt x="5500878" y="3318510"/>
                  </a:lnTo>
                  <a:lnTo>
                    <a:pt x="5491734" y="3319272"/>
                  </a:lnTo>
                  <a:lnTo>
                    <a:pt x="5481066" y="3331464"/>
                  </a:lnTo>
                  <a:lnTo>
                    <a:pt x="5481828" y="3339846"/>
                  </a:lnTo>
                  <a:lnTo>
                    <a:pt x="5494020" y="3350514"/>
                  </a:lnTo>
                  <a:lnTo>
                    <a:pt x="5503164" y="3349752"/>
                  </a:lnTo>
                  <a:lnTo>
                    <a:pt x="5508498" y="3343656"/>
                  </a:lnTo>
                  <a:lnTo>
                    <a:pt x="5513070" y="3337560"/>
                  </a:lnTo>
                  <a:close/>
                </a:path>
                <a:path w="5942965" h="4396740">
                  <a:moveTo>
                    <a:pt x="5476494" y="3381756"/>
                  </a:moveTo>
                  <a:lnTo>
                    <a:pt x="5475732" y="3372612"/>
                  </a:lnTo>
                  <a:lnTo>
                    <a:pt x="5470398" y="3367278"/>
                  </a:lnTo>
                  <a:lnTo>
                    <a:pt x="5464302" y="3361944"/>
                  </a:lnTo>
                  <a:lnTo>
                    <a:pt x="5455158" y="3362706"/>
                  </a:lnTo>
                  <a:lnTo>
                    <a:pt x="5449824" y="3368040"/>
                  </a:lnTo>
                  <a:lnTo>
                    <a:pt x="5444490" y="3374136"/>
                  </a:lnTo>
                  <a:lnTo>
                    <a:pt x="5445252" y="3383280"/>
                  </a:lnTo>
                  <a:lnTo>
                    <a:pt x="5451348" y="3388614"/>
                  </a:lnTo>
                  <a:lnTo>
                    <a:pt x="5456682" y="3393948"/>
                  </a:lnTo>
                  <a:lnTo>
                    <a:pt x="5465826" y="3393186"/>
                  </a:lnTo>
                  <a:lnTo>
                    <a:pt x="5471160" y="3387090"/>
                  </a:lnTo>
                  <a:lnTo>
                    <a:pt x="5476494" y="3381756"/>
                  </a:lnTo>
                  <a:close/>
                </a:path>
                <a:path w="5942965" h="4396740">
                  <a:moveTo>
                    <a:pt x="5438394" y="3424428"/>
                  </a:moveTo>
                  <a:lnTo>
                    <a:pt x="5438394" y="3415284"/>
                  </a:lnTo>
                  <a:lnTo>
                    <a:pt x="5432298" y="3409950"/>
                  </a:lnTo>
                  <a:lnTo>
                    <a:pt x="5426964" y="3404616"/>
                  </a:lnTo>
                  <a:lnTo>
                    <a:pt x="5417820" y="3404616"/>
                  </a:lnTo>
                  <a:lnTo>
                    <a:pt x="5412486" y="3410712"/>
                  </a:lnTo>
                  <a:lnTo>
                    <a:pt x="5407152" y="3416046"/>
                  </a:lnTo>
                  <a:lnTo>
                    <a:pt x="5407152" y="3425190"/>
                  </a:lnTo>
                  <a:lnTo>
                    <a:pt x="5413248" y="3430524"/>
                  </a:lnTo>
                  <a:lnTo>
                    <a:pt x="5418582" y="3435858"/>
                  </a:lnTo>
                  <a:lnTo>
                    <a:pt x="5427726" y="3435858"/>
                  </a:lnTo>
                  <a:lnTo>
                    <a:pt x="5433060" y="3429762"/>
                  </a:lnTo>
                  <a:lnTo>
                    <a:pt x="5438394" y="3424428"/>
                  </a:lnTo>
                  <a:close/>
                </a:path>
                <a:path w="5942965" h="4396740">
                  <a:moveTo>
                    <a:pt x="5399532" y="3465576"/>
                  </a:moveTo>
                  <a:lnTo>
                    <a:pt x="5399532" y="3456432"/>
                  </a:lnTo>
                  <a:lnTo>
                    <a:pt x="5393436" y="3451098"/>
                  </a:lnTo>
                  <a:lnTo>
                    <a:pt x="5388102" y="3445764"/>
                  </a:lnTo>
                  <a:lnTo>
                    <a:pt x="5378958" y="3446526"/>
                  </a:lnTo>
                  <a:lnTo>
                    <a:pt x="5373624" y="3451860"/>
                  </a:lnTo>
                  <a:lnTo>
                    <a:pt x="5368290" y="3457956"/>
                  </a:lnTo>
                  <a:lnTo>
                    <a:pt x="5368290" y="3467100"/>
                  </a:lnTo>
                  <a:lnTo>
                    <a:pt x="5373624" y="3472434"/>
                  </a:lnTo>
                  <a:lnTo>
                    <a:pt x="5379720" y="3477768"/>
                  </a:lnTo>
                  <a:lnTo>
                    <a:pt x="5388864" y="3477006"/>
                  </a:lnTo>
                  <a:lnTo>
                    <a:pt x="5394198" y="3471672"/>
                  </a:lnTo>
                  <a:lnTo>
                    <a:pt x="5399532" y="3465576"/>
                  </a:lnTo>
                  <a:close/>
                </a:path>
                <a:path w="5942965" h="4396740">
                  <a:moveTo>
                    <a:pt x="5359146" y="3506724"/>
                  </a:moveTo>
                  <a:lnTo>
                    <a:pt x="5359146" y="3497580"/>
                  </a:lnTo>
                  <a:lnTo>
                    <a:pt x="5348478" y="3486912"/>
                  </a:lnTo>
                  <a:lnTo>
                    <a:pt x="5339334" y="3486912"/>
                  </a:lnTo>
                  <a:lnTo>
                    <a:pt x="5334000" y="3492246"/>
                  </a:lnTo>
                  <a:lnTo>
                    <a:pt x="5327904" y="3497580"/>
                  </a:lnTo>
                  <a:lnTo>
                    <a:pt x="5327904" y="3506724"/>
                  </a:lnTo>
                  <a:lnTo>
                    <a:pt x="5334000" y="3512058"/>
                  </a:lnTo>
                  <a:lnTo>
                    <a:pt x="5339334" y="3518154"/>
                  </a:lnTo>
                  <a:lnTo>
                    <a:pt x="5348478" y="3518154"/>
                  </a:lnTo>
                  <a:lnTo>
                    <a:pt x="5353812" y="3512058"/>
                  </a:lnTo>
                  <a:lnTo>
                    <a:pt x="5359146" y="3506724"/>
                  </a:lnTo>
                  <a:close/>
                </a:path>
                <a:path w="5942965" h="4396740">
                  <a:moveTo>
                    <a:pt x="5318760" y="3546348"/>
                  </a:moveTo>
                  <a:lnTo>
                    <a:pt x="5318760" y="3537966"/>
                  </a:lnTo>
                  <a:lnTo>
                    <a:pt x="5313426" y="3531870"/>
                  </a:lnTo>
                  <a:lnTo>
                    <a:pt x="5307330" y="3526536"/>
                  </a:lnTo>
                  <a:lnTo>
                    <a:pt x="5298948" y="3525774"/>
                  </a:lnTo>
                  <a:lnTo>
                    <a:pt x="5287518" y="3537204"/>
                  </a:lnTo>
                  <a:lnTo>
                    <a:pt x="5287518" y="3546348"/>
                  </a:lnTo>
                  <a:lnTo>
                    <a:pt x="5298186" y="3557016"/>
                  </a:lnTo>
                  <a:lnTo>
                    <a:pt x="5307330" y="3557778"/>
                  </a:lnTo>
                  <a:lnTo>
                    <a:pt x="5312664" y="3551682"/>
                  </a:lnTo>
                  <a:lnTo>
                    <a:pt x="5318760" y="3546348"/>
                  </a:lnTo>
                  <a:close/>
                </a:path>
                <a:path w="5942965" h="4396740">
                  <a:moveTo>
                    <a:pt x="5276850" y="3576828"/>
                  </a:moveTo>
                  <a:lnTo>
                    <a:pt x="5266182" y="3564636"/>
                  </a:lnTo>
                  <a:lnTo>
                    <a:pt x="5257038" y="3564636"/>
                  </a:lnTo>
                  <a:lnTo>
                    <a:pt x="5251704" y="3569970"/>
                  </a:lnTo>
                  <a:lnTo>
                    <a:pt x="5245608" y="3575304"/>
                  </a:lnTo>
                  <a:lnTo>
                    <a:pt x="5245608" y="3584448"/>
                  </a:lnTo>
                  <a:lnTo>
                    <a:pt x="5250942" y="3589782"/>
                  </a:lnTo>
                  <a:lnTo>
                    <a:pt x="5255514" y="3595878"/>
                  </a:lnTo>
                  <a:lnTo>
                    <a:pt x="5264658" y="3595878"/>
                  </a:lnTo>
                  <a:lnTo>
                    <a:pt x="5270754" y="3590544"/>
                  </a:lnTo>
                  <a:lnTo>
                    <a:pt x="5276088" y="3585210"/>
                  </a:lnTo>
                  <a:lnTo>
                    <a:pt x="5276850" y="3576828"/>
                  </a:lnTo>
                  <a:close/>
                </a:path>
                <a:path w="5942965" h="4396740">
                  <a:moveTo>
                    <a:pt x="5234178" y="3614928"/>
                  </a:moveTo>
                  <a:lnTo>
                    <a:pt x="5228844" y="3608832"/>
                  </a:lnTo>
                  <a:lnTo>
                    <a:pt x="5224272" y="3602736"/>
                  </a:lnTo>
                  <a:lnTo>
                    <a:pt x="5215128" y="3601974"/>
                  </a:lnTo>
                  <a:lnTo>
                    <a:pt x="5202936" y="3612642"/>
                  </a:lnTo>
                  <a:lnTo>
                    <a:pt x="5202174" y="3621786"/>
                  </a:lnTo>
                  <a:lnTo>
                    <a:pt x="5207508" y="3627120"/>
                  </a:lnTo>
                  <a:lnTo>
                    <a:pt x="5212842" y="3633216"/>
                  </a:lnTo>
                  <a:lnTo>
                    <a:pt x="5221986" y="3633978"/>
                  </a:lnTo>
                  <a:lnTo>
                    <a:pt x="5227320" y="3628644"/>
                  </a:lnTo>
                  <a:lnTo>
                    <a:pt x="5228082" y="3628644"/>
                  </a:lnTo>
                  <a:lnTo>
                    <a:pt x="5233416" y="3623310"/>
                  </a:lnTo>
                  <a:lnTo>
                    <a:pt x="5234178" y="3614928"/>
                  </a:lnTo>
                  <a:close/>
                </a:path>
                <a:path w="5942965" h="4396740">
                  <a:moveTo>
                    <a:pt x="5190744" y="3651504"/>
                  </a:moveTo>
                  <a:lnTo>
                    <a:pt x="5186172" y="3645408"/>
                  </a:lnTo>
                  <a:lnTo>
                    <a:pt x="5180838" y="3639312"/>
                  </a:lnTo>
                  <a:lnTo>
                    <a:pt x="5171694" y="3638550"/>
                  </a:lnTo>
                  <a:lnTo>
                    <a:pt x="5165598" y="3643884"/>
                  </a:lnTo>
                  <a:lnTo>
                    <a:pt x="5159502" y="3648456"/>
                  </a:lnTo>
                  <a:lnTo>
                    <a:pt x="5158740" y="3657600"/>
                  </a:lnTo>
                  <a:lnTo>
                    <a:pt x="5164074" y="3663696"/>
                  </a:lnTo>
                  <a:lnTo>
                    <a:pt x="5168646" y="3669792"/>
                  </a:lnTo>
                  <a:lnTo>
                    <a:pt x="5177790" y="3670554"/>
                  </a:lnTo>
                  <a:lnTo>
                    <a:pt x="5183886" y="3665982"/>
                  </a:lnTo>
                  <a:lnTo>
                    <a:pt x="5189982" y="3660648"/>
                  </a:lnTo>
                  <a:lnTo>
                    <a:pt x="5190744" y="3651504"/>
                  </a:lnTo>
                  <a:close/>
                </a:path>
                <a:path w="5942965" h="4396740">
                  <a:moveTo>
                    <a:pt x="5146548" y="3688080"/>
                  </a:moveTo>
                  <a:lnTo>
                    <a:pt x="5141976" y="3681984"/>
                  </a:lnTo>
                  <a:lnTo>
                    <a:pt x="5136642" y="3675126"/>
                  </a:lnTo>
                  <a:lnTo>
                    <a:pt x="5128260" y="3674364"/>
                  </a:lnTo>
                  <a:lnTo>
                    <a:pt x="5121402" y="3678936"/>
                  </a:lnTo>
                  <a:lnTo>
                    <a:pt x="5115306" y="3684270"/>
                  </a:lnTo>
                  <a:lnTo>
                    <a:pt x="5114544" y="3693414"/>
                  </a:lnTo>
                  <a:lnTo>
                    <a:pt x="5119116" y="3699510"/>
                  </a:lnTo>
                  <a:lnTo>
                    <a:pt x="5124450" y="3705606"/>
                  </a:lnTo>
                  <a:lnTo>
                    <a:pt x="5132832" y="3706368"/>
                  </a:lnTo>
                  <a:lnTo>
                    <a:pt x="5139690" y="3701796"/>
                  </a:lnTo>
                  <a:lnTo>
                    <a:pt x="5145786" y="3696462"/>
                  </a:lnTo>
                  <a:lnTo>
                    <a:pt x="5146548" y="3688080"/>
                  </a:lnTo>
                  <a:close/>
                </a:path>
                <a:path w="5942965" h="4396740">
                  <a:moveTo>
                    <a:pt x="5101590" y="3723132"/>
                  </a:moveTo>
                  <a:lnTo>
                    <a:pt x="5097018" y="3716274"/>
                  </a:lnTo>
                  <a:lnTo>
                    <a:pt x="5091684" y="3710178"/>
                  </a:lnTo>
                  <a:lnTo>
                    <a:pt x="5083302" y="3709416"/>
                  </a:lnTo>
                  <a:lnTo>
                    <a:pt x="5077206" y="3713988"/>
                  </a:lnTo>
                  <a:lnTo>
                    <a:pt x="5070348" y="3718560"/>
                  </a:lnTo>
                  <a:lnTo>
                    <a:pt x="5069586" y="3727704"/>
                  </a:lnTo>
                  <a:lnTo>
                    <a:pt x="5078730" y="3739896"/>
                  </a:lnTo>
                  <a:lnTo>
                    <a:pt x="5087874" y="3741420"/>
                  </a:lnTo>
                  <a:lnTo>
                    <a:pt x="5093970" y="3736848"/>
                  </a:lnTo>
                  <a:lnTo>
                    <a:pt x="5093970" y="3736086"/>
                  </a:lnTo>
                  <a:lnTo>
                    <a:pt x="5100066" y="3731514"/>
                  </a:lnTo>
                  <a:lnTo>
                    <a:pt x="5101590" y="3723132"/>
                  </a:lnTo>
                  <a:close/>
                </a:path>
                <a:path w="5942965" h="4396740">
                  <a:moveTo>
                    <a:pt x="5055870" y="3756660"/>
                  </a:moveTo>
                  <a:lnTo>
                    <a:pt x="5046726" y="3744468"/>
                  </a:lnTo>
                  <a:lnTo>
                    <a:pt x="5037582" y="3742944"/>
                  </a:lnTo>
                  <a:lnTo>
                    <a:pt x="5031486" y="3747516"/>
                  </a:lnTo>
                  <a:lnTo>
                    <a:pt x="5024628" y="3752088"/>
                  </a:lnTo>
                  <a:lnTo>
                    <a:pt x="5023866" y="3761232"/>
                  </a:lnTo>
                  <a:lnTo>
                    <a:pt x="5033010" y="3773424"/>
                  </a:lnTo>
                  <a:lnTo>
                    <a:pt x="5041392" y="3774948"/>
                  </a:lnTo>
                  <a:lnTo>
                    <a:pt x="5048250" y="3770376"/>
                  </a:lnTo>
                  <a:lnTo>
                    <a:pt x="5054346" y="3765804"/>
                  </a:lnTo>
                  <a:lnTo>
                    <a:pt x="5055870" y="3756660"/>
                  </a:lnTo>
                  <a:close/>
                </a:path>
                <a:path w="5942965" h="4396740">
                  <a:moveTo>
                    <a:pt x="5009388" y="3790188"/>
                  </a:moveTo>
                  <a:lnTo>
                    <a:pt x="5004816" y="3784092"/>
                  </a:lnTo>
                  <a:lnTo>
                    <a:pt x="5001006" y="3777234"/>
                  </a:lnTo>
                  <a:lnTo>
                    <a:pt x="4991862" y="3775710"/>
                  </a:lnTo>
                  <a:lnTo>
                    <a:pt x="4985004" y="3780282"/>
                  </a:lnTo>
                  <a:lnTo>
                    <a:pt x="4978908" y="3784854"/>
                  </a:lnTo>
                  <a:lnTo>
                    <a:pt x="4977384" y="3793236"/>
                  </a:lnTo>
                  <a:lnTo>
                    <a:pt x="4981194" y="3800094"/>
                  </a:lnTo>
                  <a:lnTo>
                    <a:pt x="4985766" y="3806190"/>
                  </a:lnTo>
                  <a:lnTo>
                    <a:pt x="4994910" y="3807714"/>
                  </a:lnTo>
                  <a:lnTo>
                    <a:pt x="5001006" y="3803904"/>
                  </a:lnTo>
                  <a:lnTo>
                    <a:pt x="5007864" y="3799332"/>
                  </a:lnTo>
                  <a:lnTo>
                    <a:pt x="5009388" y="3790188"/>
                  </a:lnTo>
                  <a:close/>
                </a:path>
                <a:path w="5942965" h="4396740">
                  <a:moveTo>
                    <a:pt x="4962144" y="3822954"/>
                  </a:moveTo>
                  <a:lnTo>
                    <a:pt x="4958334" y="3816096"/>
                  </a:lnTo>
                  <a:lnTo>
                    <a:pt x="4953762" y="3809238"/>
                  </a:lnTo>
                  <a:lnTo>
                    <a:pt x="4945380" y="3807714"/>
                  </a:lnTo>
                  <a:lnTo>
                    <a:pt x="4938522" y="3811524"/>
                  </a:lnTo>
                  <a:lnTo>
                    <a:pt x="4931664" y="3816096"/>
                  </a:lnTo>
                  <a:lnTo>
                    <a:pt x="4930140" y="3825240"/>
                  </a:lnTo>
                  <a:lnTo>
                    <a:pt x="4933950" y="3831336"/>
                  </a:lnTo>
                  <a:lnTo>
                    <a:pt x="4938522" y="3838194"/>
                  </a:lnTo>
                  <a:lnTo>
                    <a:pt x="4947666" y="3839718"/>
                  </a:lnTo>
                  <a:lnTo>
                    <a:pt x="4953762" y="3835908"/>
                  </a:lnTo>
                  <a:lnTo>
                    <a:pt x="4960620" y="3831336"/>
                  </a:lnTo>
                  <a:lnTo>
                    <a:pt x="4962144" y="3822954"/>
                  </a:lnTo>
                  <a:close/>
                </a:path>
                <a:path w="5942965" h="4396740">
                  <a:moveTo>
                    <a:pt x="4914900" y="3854196"/>
                  </a:moveTo>
                  <a:lnTo>
                    <a:pt x="4910328" y="3847338"/>
                  </a:lnTo>
                  <a:lnTo>
                    <a:pt x="4906518" y="3840480"/>
                  </a:lnTo>
                  <a:lnTo>
                    <a:pt x="4897374" y="3838956"/>
                  </a:lnTo>
                  <a:lnTo>
                    <a:pt x="4891278" y="3842766"/>
                  </a:lnTo>
                  <a:lnTo>
                    <a:pt x="4884420" y="3847338"/>
                  </a:lnTo>
                  <a:lnTo>
                    <a:pt x="4882134" y="3855720"/>
                  </a:lnTo>
                  <a:lnTo>
                    <a:pt x="4886706" y="3862578"/>
                  </a:lnTo>
                  <a:lnTo>
                    <a:pt x="4890516" y="3869436"/>
                  </a:lnTo>
                  <a:lnTo>
                    <a:pt x="4899660" y="3870960"/>
                  </a:lnTo>
                  <a:lnTo>
                    <a:pt x="4905756" y="3867150"/>
                  </a:lnTo>
                  <a:lnTo>
                    <a:pt x="4912614" y="3862578"/>
                  </a:lnTo>
                  <a:lnTo>
                    <a:pt x="4914900" y="3854196"/>
                  </a:lnTo>
                  <a:close/>
                </a:path>
                <a:path w="5942965" h="4396740">
                  <a:moveTo>
                    <a:pt x="4866132" y="3884676"/>
                  </a:moveTo>
                  <a:lnTo>
                    <a:pt x="4858512" y="3870960"/>
                  </a:lnTo>
                  <a:lnTo>
                    <a:pt x="4849368" y="3868674"/>
                  </a:lnTo>
                  <a:lnTo>
                    <a:pt x="4843272" y="3872484"/>
                  </a:lnTo>
                  <a:lnTo>
                    <a:pt x="4836414" y="3877056"/>
                  </a:lnTo>
                  <a:lnTo>
                    <a:pt x="4834128" y="3885438"/>
                  </a:lnTo>
                  <a:lnTo>
                    <a:pt x="4841748" y="3899154"/>
                  </a:lnTo>
                  <a:lnTo>
                    <a:pt x="4850892" y="3901440"/>
                  </a:lnTo>
                  <a:lnTo>
                    <a:pt x="4857750" y="3896868"/>
                  </a:lnTo>
                  <a:lnTo>
                    <a:pt x="4863846" y="3893058"/>
                  </a:lnTo>
                  <a:lnTo>
                    <a:pt x="4866132" y="3884676"/>
                  </a:lnTo>
                  <a:close/>
                </a:path>
                <a:path w="5942965" h="4396740">
                  <a:moveTo>
                    <a:pt x="4817364" y="3913632"/>
                  </a:moveTo>
                  <a:lnTo>
                    <a:pt x="4809744" y="3899916"/>
                  </a:lnTo>
                  <a:lnTo>
                    <a:pt x="4800600" y="3897630"/>
                  </a:lnTo>
                  <a:lnTo>
                    <a:pt x="4793742" y="3901440"/>
                  </a:lnTo>
                  <a:lnTo>
                    <a:pt x="4793742" y="3902202"/>
                  </a:lnTo>
                  <a:lnTo>
                    <a:pt x="4787646" y="3906012"/>
                  </a:lnTo>
                  <a:lnTo>
                    <a:pt x="4785360" y="3914394"/>
                  </a:lnTo>
                  <a:lnTo>
                    <a:pt x="4792980" y="3928110"/>
                  </a:lnTo>
                  <a:lnTo>
                    <a:pt x="4802124" y="3930396"/>
                  </a:lnTo>
                  <a:lnTo>
                    <a:pt x="4808220" y="3926586"/>
                  </a:lnTo>
                  <a:lnTo>
                    <a:pt x="4815078" y="3922014"/>
                  </a:lnTo>
                  <a:lnTo>
                    <a:pt x="4817364" y="3913632"/>
                  </a:lnTo>
                  <a:close/>
                </a:path>
                <a:path w="5942965" h="4396740">
                  <a:moveTo>
                    <a:pt x="4767834" y="3941826"/>
                  </a:moveTo>
                  <a:lnTo>
                    <a:pt x="4760214" y="3928110"/>
                  </a:lnTo>
                  <a:lnTo>
                    <a:pt x="4751832" y="3925824"/>
                  </a:lnTo>
                  <a:lnTo>
                    <a:pt x="4738116" y="3933444"/>
                  </a:lnTo>
                  <a:lnTo>
                    <a:pt x="4735830" y="3942588"/>
                  </a:lnTo>
                  <a:lnTo>
                    <a:pt x="4743450" y="3956304"/>
                  </a:lnTo>
                  <a:lnTo>
                    <a:pt x="4751832" y="3958590"/>
                  </a:lnTo>
                  <a:lnTo>
                    <a:pt x="4765548" y="3950970"/>
                  </a:lnTo>
                  <a:lnTo>
                    <a:pt x="4767834" y="3941826"/>
                  </a:lnTo>
                  <a:close/>
                </a:path>
                <a:path w="5942965" h="4396740">
                  <a:moveTo>
                    <a:pt x="4718304" y="3969258"/>
                  </a:moveTo>
                  <a:lnTo>
                    <a:pt x="4710684" y="3955542"/>
                  </a:lnTo>
                  <a:lnTo>
                    <a:pt x="4702302" y="3953256"/>
                  </a:lnTo>
                  <a:lnTo>
                    <a:pt x="4695444" y="3957066"/>
                  </a:lnTo>
                  <a:lnTo>
                    <a:pt x="4687824" y="3960876"/>
                  </a:lnTo>
                  <a:lnTo>
                    <a:pt x="4685538" y="3969258"/>
                  </a:lnTo>
                  <a:lnTo>
                    <a:pt x="4693158" y="3982974"/>
                  </a:lnTo>
                  <a:lnTo>
                    <a:pt x="4701540" y="3986022"/>
                  </a:lnTo>
                  <a:lnTo>
                    <a:pt x="4715256" y="3978402"/>
                  </a:lnTo>
                  <a:lnTo>
                    <a:pt x="4718304" y="3969258"/>
                  </a:lnTo>
                  <a:close/>
                </a:path>
                <a:path w="5942965" h="4396740">
                  <a:moveTo>
                    <a:pt x="4668012" y="3995928"/>
                  </a:moveTo>
                  <a:lnTo>
                    <a:pt x="4660392" y="3982212"/>
                  </a:lnTo>
                  <a:lnTo>
                    <a:pt x="4652010" y="3979164"/>
                  </a:lnTo>
                  <a:lnTo>
                    <a:pt x="4638294" y="3986784"/>
                  </a:lnTo>
                  <a:lnTo>
                    <a:pt x="4635246" y="3995166"/>
                  </a:lnTo>
                  <a:lnTo>
                    <a:pt x="4639056" y="4002024"/>
                  </a:lnTo>
                  <a:lnTo>
                    <a:pt x="4642104" y="4008882"/>
                  </a:lnTo>
                  <a:lnTo>
                    <a:pt x="4650486" y="4011930"/>
                  </a:lnTo>
                  <a:lnTo>
                    <a:pt x="4658106" y="4008120"/>
                  </a:lnTo>
                  <a:lnTo>
                    <a:pt x="4664964" y="4005072"/>
                  </a:lnTo>
                  <a:lnTo>
                    <a:pt x="4668012" y="3995928"/>
                  </a:lnTo>
                  <a:close/>
                </a:path>
                <a:path w="5942965" h="4396740">
                  <a:moveTo>
                    <a:pt x="4616958" y="4021836"/>
                  </a:moveTo>
                  <a:lnTo>
                    <a:pt x="4613148" y="4014978"/>
                  </a:lnTo>
                  <a:lnTo>
                    <a:pt x="4610100" y="4008120"/>
                  </a:lnTo>
                  <a:lnTo>
                    <a:pt x="4600956" y="4005072"/>
                  </a:lnTo>
                  <a:lnTo>
                    <a:pt x="4594098" y="4008120"/>
                  </a:lnTo>
                  <a:lnTo>
                    <a:pt x="4587240" y="4011930"/>
                  </a:lnTo>
                  <a:lnTo>
                    <a:pt x="4584192" y="4020312"/>
                  </a:lnTo>
                  <a:lnTo>
                    <a:pt x="4588002" y="4027170"/>
                  </a:lnTo>
                  <a:lnTo>
                    <a:pt x="4591050" y="4034790"/>
                  </a:lnTo>
                  <a:lnTo>
                    <a:pt x="4599432" y="4037076"/>
                  </a:lnTo>
                  <a:lnTo>
                    <a:pt x="4607052" y="4034028"/>
                  </a:lnTo>
                  <a:lnTo>
                    <a:pt x="4613910" y="4030218"/>
                  </a:lnTo>
                  <a:lnTo>
                    <a:pt x="4616958" y="4021836"/>
                  </a:lnTo>
                  <a:close/>
                </a:path>
                <a:path w="5942965" h="4396740">
                  <a:moveTo>
                    <a:pt x="4565142" y="4046982"/>
                  </a:moveTo>
                  <a:lnTo>
                    <a:pt x="4562094" y="4040124"/>
                  </a:lnTo>
                  <a:lnTo>
                    <a:pt x="4559046" y="4032504"/>
                  </a:lnTo>
                  <a:lnTo>
                    <a:pt x="4550664" y="4029456"/>
                  </a:lnTo>
                  <a:lnTo>
                    <a:pt x="4543044" y="4032504"/>
                  </a:lnTo>
                  <a:lnTo>
                    <a:pt x="4536186" y="4036314"/>
                  </a:lnTo>
                  <a:lnTo>
                    <a:pt x="4533138" y="4044696"/>
                  </a:lnTo>
                  <a:lnTo>
                    <a:pt x="4536186" y="4051554"/>
                  </a:lnTo>
                  <a:lnTo>
                    <a:pt x="4539234" y="4059174"/>
                  </a:lnTo>
                  <a:lnTo>
                    <a:pt x="4547616" y="4062222"/>
                  </a:lnTo>
                  <a:lnTo>
                    <a:pt x="4555236" y="4058412"/>
                  </a:lnTo>
                  <a:lnTo>
                    <a:pt x="4562094" y="4055364"/>
                  </a:lnTo>
                  <a:lnTo>
                    <a:pt x="4565142" y="4046982"/>
                  </a:lnTo>
                  <a:close/>
                </a:path>
                <a:path w="5942965" h="4396740">
                  <a:moveTo>
                    <a:pt x="4513326" y="4070604"/>
                  </a:moveTo>
                  <a:lnTo>
                    <a:pt x="4510278" y="4063746"/>
                  </a:lnTo>
                  <a:lnTo>
                    <a:pt x="4507230" y="4056126"/>
                  </a:lnTo>
                  <a:lnTo>
                    <a:pt x="4498848" y="4053078"/>
                  </a:lnTo>
                  <a:lnTo>
                    <a:pt x="4491990" y="4056126"/>
                  </a:lnTo>
                  <a:lnTo>
                    <a:pt x="4484370" y="4059936"/>
                  </a:lnTo>
                  <a:lnTo>
                    <a:pt x="4481322" y="4068318"/>
                  </a:lnTo>
                  <a:lnTo>
                    <a:pt x="4487418" y="4082034"/>
                  </a:lnTo>
                  <a:lnTo>
                    <a:pt x="4495800" y="4085844"/>
                  </a:lnTo>
                  <a:lnTo>
                    <a:pt x="4503420" y="4082034"/>
                  </a:lnTo>
                  <a:lnTo>
                    <a:pt x="4510278" y="4078986"/>
                  </a:lnTo>
                  <a:lnTo>
                    <a:pt x="4513326" y="4070604"/>
                  </a:lnTo>
                  <a:close/>
                </a:path>
                <a:path w="5942965" h="4396740">
                  <a:moveTo>
                    <a:pt x="4461510" y="4093464"/>
                  </a:moveTo>
                  <a:lnTo>
                    <a:pt x="4458462" y="4086606"/>
                  </a:lnTo>
                  <a:lnTo>
                    <a:pt x="4455414" y="4078986"/>
                  </a:lnTo>
                  <a:lnTo>
                    <a:pt x="4447032" y="4075938"/>
                  </a:lnTo>
                  <a:lnTo>
                    <a:pt x="4439412" y="4078986"/>
                  </a:lnTo>
                  <a:lnTo>
                    <a:pt x="4432554" y="4082034"/>
                  </a:lnTo>
                  <a:lnTo>
                    <a:pt x="4428744" y="4090416"/>
                  </a:lnTo>
                  <a:lnTo>
                    <a:pt x="4432554" y="4098036"/>
                  </a:lnTo>
                  <a:lnTo>
                    <a:pt x="4435602" y="4104894"/>
                  </a:lnTo>
                  <a:lnTo>
                    <a:pt x="4443984" y="4108704"/>
                  </a:lnTo>
                  <a:lnTo>
                    <a:pt x="4450842" y="4104894"/>
                  </a:lnTo>
                  <a:lnTo>
                    <a:pt x="4458462" y="4101846"/>
                  </a:lnTo>
                  <a:lnTo>
                    <a:pt x="4461510" y="4093464"/>
                  </a:lnTo>
                  <a:close/>
                </a:path>
                <a:path w="5942965" h="4396740">
                  <a:moveTo>
                    <a:pt x="4408932" y="4115562"/>
                  </a:moveTo>
                  <a:lnTo>
                    <a:pt x="4405884" y="4108704"/>
                  </a:lnTo>
                  <a:lnTo>
                    <a:pt x="4402836" y="4101084"/>
                  </a:lnTo>
                  <a:lnTo>
                    <a:pt x="4394454" y="4098036"/>
                  </a:lnTo>
                  <a:lnTo>
                    <a:pt x="4387596" y="4101084"/>
                  </a:lnTo>
                  <a:lnTo>
                    <a:pt x="4379976" y="4103370"/>
                  </a:lnTo>
                  <a:lnTo>
                    <a:pt x="4376166" y="4111752"/>
                  </a:lnTo>
                  <a:lnTo>
                    <a:pt x="4379214" y="4119372"/>
                  </a:lnTo>
                  <a:lnTo>
                    <a:pt x="4382262" y="4126230"/>
                  </a:lnTo>
                  <a:lnTo>
                    <a:pt x="4390644" y="4130040"/>
                  </a:lnTo>
                  <a:lnTo>
                    <a:pt x="4398264" y="4126992"/>
                  </a:lnTo>
                  <a:lnTo>
                    <a:pt x="4405122" y="4123944"/>
                  </a:lnTo>
                  <a:lnTo>
                    <a:pt x="4408932" y="4115562"/>
                  </a:lnTo>
                  <a:close/>
                </a:path>
                <a:path w="5942965" h="4396740">
                  <a:moveTo>
                    <a:pt x="4355592" y="4136898"/>
                  </a:moveTo>
                  <a:lnTo>
                    <a:pt x="4353306" y="4130040"/>
                  </a:lnTo>
                  <a:lnTo>
                    <a:pt x="4350258" y="4122420"/>
                  </a:lnTo>
                  <a:lnTo>
                    <a:pt x="4341876" y="4118610"/>
                  </a:lnTo>
                  <a:lnTo>
                    <a:pt x="4334256" y="4121658"/>
                  </a:lnTo>
                  <a:lnTo>
                    <a:pt x="4327398" y="4124706"/>
                  </a:lnTo>
                  <a:lnTo>
                    <a:pt x="4323588" y="4132326"/>
                  </a:lnTo>
                  <a:lnTo>
                    <a:pt x="4326636" y="4139946"/>
                  </a:lnTo>
                  <a:lnTo>
                    <a:pt x="4328922" y="4147566"/>
                  </a:lnTo>
                  <a:lnTo>
                    <a:pt x="4337304" y="4150614"/>
                  </a:lnTo>
                  <a:lnTo>
                    <a:pt x="4344924" y="4148328"/>
                  </a:lnTo>
                  <a:lnTo>
                    <a:pt x="4352544" y="4145280"/>
                  </a:lnTo>
                  <a:lnTo>
                    <a:pt x="4355592" y="4136898"/>
                  </a:lnTo>
                  <a:close/>
                </a:path>
                <a:path w="5942965" h="4396740">
                  <a:moveTo>
                    <a:pt x="4302252" y="4157472"/>
                  </a:moveTo>
                  <a:lnTo>
                    <a:pt x="4299966" y="4149852"/>
                  </a:lnTo>
                  <a:lnTo>
                    <a:pt x="4296918" y="4142232"/>
                  </a:lnTo>
                  <a:lnTo>
                    <a:pt x="4289298" y="4139184"/>
                  </a:lnTo>
                  <a:lnTo>
                    <a:pt x="4281678" y="4141470"/>
                  </a:lnTo>
                  <a:lnTo>
                    <a:pt x="4274058" y="4144518"/>
                  </a:lnTo>
                  <a:lnTo>
                    <a:pt x="4270248" y="4152138"/>
                  </a:lnTo>
                  <a:lnTo>
                    <a:pt x="4273296" y="4159758"/>
                  </a:lnTo>
                  <a:lnTo>
                    <a:pt x="4275582" y="4167378"/>
                  </a:lnTo>
                  <a:lnTo>
                    <a:pt x="4283964" y="4171188"/>
                  </a:lnTo>
                  <a:lnTo>
                    <a:pt x="4291584" y="4168140"/>
                  </a:lnTo>
                  <a:lnTo>
                    <a:pt x="4298442" y="4165854"/>
                  </a:lnTo>
                  <a:lnTo>
                    <a:pt x="4302252" y="4157472"/>
                  </a:lnTo>
                  <a:close/>
                </a:path>
                <a:path w="5942965" h="4396740">
                  <a:moveTo>
                    <a:pt x="4248912" y="4176522"/>
                  </a:moveTo>
                  <a:lnTo>
                    <a:pt x="4246626" y="4169664"/>
                  </a:lnTo>
                  <a:lnTo>
                    <a:pt x="4243578" y="4162044"/>
                  </a:lnTo>
                  <a:lnTo>
                    <a:pt x="4235958" y="4158234"/>
                  </a:lnTo>
                  <a:lnTo>
                    <a:pt x="4220718" y="4162806"/>
                  </a:lnTo>
                  <a:lnTo>
                    <a:pt x="4216908" y="4171188"/>
                  </a:lnTo>
                  <a:lnTo>
                    <a:pt x="4219194" y="4178808"/>
                  </a:lnTo>
                  <a:lnTo>
                    <a:pt x="4222242" y="4186428"/>
                  </a:lnTo>
                  <a:lnTo>
                    <a:pt x="4229862" y="4190238"/>
                  </a:lnTo>
                  <a:lnTo>
                    <a:pt x="4237482" y="4187190"/>
                  </a:lnTo>
                  <a:lnTo>
                    <a:pt x="4245102" y="4184904"/>
                  </a:lnTo>
                  <a:lnTo>
                    <a:pt x="4248912" y="4176522"/>
                  </a:lnTo>
                  <a:close/>
                </a:path>
                <a:path w="5942965" h="4396740">
                  <a:moveTo>
                    <a:pt x="4194810" y="4195572"/>
                  </a:moveTo>
                  <a:lnTo>
                    <a:pt x="4190238" y="4180332"/>
                  </a:lnTo>
                  <a:lnTo>
                    <a:pt x="4181856" y="4176522"/>
                  </a:lnTo>
                  <a:lnTo>
                    <a:pt x="4174998" y="4178808"/>
                  </a:lnTo>
                  <a:lnTo>
                    <a:pt x="4167378" y="4181094"/>
                  </a:lnTo>
                  <a:lnTo>
                    <a:pt x="4162806" y="4189476"/>
                  </a:lnTo>
                  <a:lnTo>
                    <a:pt x="4165854" y="4197096"/>
                  </a:lnTo>
                  <a:lnTo>
                    <a:pt x="4168140" y="4203954"/>
                  </a:lnTo>
                  <a:lnTo>
                    <a:pt x="4175760" y="4208526"/>
                  </a:lnTo>
                  <a:lnTo>
                    <a:pt x="4183379" y="4206240"/>
                  </a:lnTo>
                  <a:lnTo>
                    <a:pt x="4191000" y="4203192"/>
                  </a:lnTo>
                  <a:lnTo>
                    <a:pt x="4194810" y="4195572"/>
                  </a:lnTo>
                  <a:close/>
                </a:path>
                <a:path w="5942965" h="4396740">
                  <a:moveTo>
                    <a:pt x="4140708" y="4213098"/>
                  </a:moveTo>
                  <a:lnTo>
                    <a:pt x="4136136" y="4197858"/>
                  </a:lnTo>
                  <a:lnTo>
                    <a:pt x="4128516" y="4194048"/>
                  </a:lnTo>
                  <a:lnTo>
                    <a:pt x="4113276" y="4198620"/>
                  </a:lnTo>
                  <a:lnTo>
                    <a:pt x="4108704" y="4207002"/>
                  </a:lnTo>
                  <a:lnTo>
                    <a:pt x="4110990" y="4213860"/>
                  </a:lnTo>
                  <a:lnTo>
                    <a:pt x="4114038" y="4221480"/>
                  </a:lnTo>
                  <a:lnTo>
                    <a:pt x="4121658" y="4226052"/>
                  </a:lnTo>
                  <a:lnTo>
                    <a:pt x="4136898" y="4221480"/>
                  </a:lnTo>
                  <a:lnTo>
                    <a:pt x="4140708" y="4213098"/>
                  </a:lnTo>
                  <a:close/>
                </a:path>
                <a:path w="5942965" h="4396740">
                  <a:moveTo>
                    <a:pt x="4086606" y="4229862"/>
                  </a:moveTo>
                  <a:lnTo>
                    <a:pt x="4082034" y="4214622"/>
                  </a:lnTo>
                  <a:lnTo>
                    <a:pt x="4073652" y="4210812"/>
                  </a:lnTo>
                  <a:lnTo>
                    <a:pt x="4066794" y="4213098"/>
                  </a:lnTo>
                  <a:lnTo>
                    <a:pt x="4059174" y="4215384"/>
                  </a:lnTo>
                  <a:lnTo>
                    <a:pt x="4054602" y="4223004"/>
                  </a:lnTo>
                  <a:lnTo>
                    <a:pt x="4059174" y="4238244"/>
                  </a:lnTo>
                  <a:lnTo>
                    <a:pt x="4066794" y="4242054"/>
                  </a:lnTo>
                  <a:lnTo>
                    <a:pt x="4074414" y="4239768"/>
                  </a:lnTo>
                  <a:lnTo>
                    <a:pt x="4082034" y="4238244"/>
                  </a:lnTo>
                  <a:lnTo>
                    <a:pt x="4086606" y="4229862"/>
                  </a:lnTo>
                  <a:close/>
                </a:path>
                <a:path w="5942965" h="4396740">
                  <a:moveTo>
                    <a:pt x="4031741" y="4245864"/>
                  </a:moveTo>
                  <a:lnTo>
                    <a:pt x="4027170" y="4230624"/>
                  </a:lnTo>
                  <a:lnTo>
                    <a:pt x="4019550" y="4226052"/>
                  </a:lnTo>
                  <a:lnTo>
                    <a:pt x="4004310" y="4230624"/>
                  </a:lnTo>
                  <a:lnTo>
                    <a:pt x="3999738" y="4238244"/>
                  </a:lnTo>
                  <a:lnTo>
                    <a:pt x="4004310" y="4253484"/>
                  </a:lnTo>
                  <a:lnTo>
                    <a:pt x="4011929" y="4258056"/>
                  </a:lnTo>
                  <a:lnTo>
                    <a:pt x="4027170" y="4253484"/>
                  </a:lnTo>
                  <a:lnTo>
                    <a:pt x="4031741" y="4245864"/>
                  </a:lnTo>
                  <a:close/>
                </a:path>
                <a:path w="5942965" h="4396740">
                  <a:moveTo>
                    <a:pt x="3976878" y="4261104"/>
                  </a:moveTo>
                  <a:lnTo>
                    <a:pt x="3972306" y="4245864"/>
                  </a:lnTo>
                  <a:lnTo>
                    <a:pt x="3964686" y="4241292"/>
                  </a:lnTo>
                  <a:lnTo>
                    <a:pt x="3957066" y="4243578"/>
                  </a:lnTo>
                  <a:lnTo>
                    <a:pt x="3949446" y="4245102"/>
                  </a:lnTo>
                  <a:lnTo>
                    <a:pt x="3944874" y="4252722"/>
                  </a:lnTo>
                  <a:lnTo>
                    <a:pt x="3947160" y="4260342"/>
                  </a:lnTo>
                  <a:lnTo>
                    <a:pt x="3948684" y="4267962"/>
                  </a:lnTo>
                  <a:lnTo>
                    <a:pt x="3957066" y="4272534"/>
                  </a:lnTo>
                  <a:lnTo>
                    <a:pt x="3963924" y="4271010"/>
                  </a:lnTo>
                  <a:lnTo>
                    <a:pt x="3964686" y="4271010"/>
                  </a:lnTo>
                  <a:lnTo>
                    <a:pt x="3972306" y="4268724"/>
                  </a:lnTo>
                  <a:lnTo>
                    <a:pt x="3976878" y="4261104"/>
                  </a:lnTo>
                  <a:close/>
                </a:path>
                <a:path w="5942965" h="4396740">
                  <a:moveTo>
                    <a:pt x="3921252" y="4275582"/>
                  </a:moveTo>
                  <a:lnTo>
                    <a:pt x="3919728" y="4267962"/>
                  </a:lnTo>
                  <a:lnTo>
                    <a:pt x="3917441" y="4260342"/>
                  </a:lnTo>
                  <a:lnTo>
                    <a:pt x="3909822" y="4255770"/>
                  </a:lnTo>
                  <a:lnTo>
                    <a:pt x="3894582" y="4258818"/>
                  </a:lnTo>
                  <a:lnTo>
                    <a:pt x="3890010" y="4266438"/>
                  </a:lnTo>
                  <a:lnTo>
                    <a:pt x="3891534" y="4274058"/>
                  </a:lnTo>
                  <a:lnTo>
                    <a:pt x="3893820" y="4281678"/>
                  </a:lnTo>
                  <a:lnTo>
                    <a:pt x="3901440" y="4287012"/>
                  </a:lnTo>
                  <a:lnTo>
                    <a:pt x="3909060" y="4284726"/>
                  </a:lnTo>
                  <a:lnTo>
                    <a:pt x="3916679" y="4283202"/>
                  </a:lnTo>
                  <a:lnTo>
                    <a:pt x="3921252" y="4275582"/>
                  </a:lnTo>
                  <a:close/>
                </a:path>
                <a:path w="5942965" h="4396740">
                  <a:moveTo>
                    <a:pt x="3865626" y="4289298"/>
                  </a:moveTo>
                  <a:lnTo>
                    <a:pt x="3864102" y="4280916"/>
                  </a:lnTo>
                  <a:lnTo>
                    <a:pt x="3862578" y="4273296"/>
                  </a:lnTo>
                  <a:lnTo>
                    <a:pt x="3854958" y="4268724"/>
                  </a:lnTo>
                  <a:lnTo>
                    <a:pt x="3839717" y="4271772"/>
                  </a:lnTo>
                  <a:lnTo>
                    <a:pt x="3834384" y="4279392"/>
                  </a:lnTo>
                  <a:lnTo>
                    <a:pt x="3836670" y="4287012"/>
                  </a:lnTo>
                  <a:lnTo>
                    <a:pt x="3838194" y="4294632"/>
                  </a:lnTo>
                  <a:lnTo>
                    <a:pt x="3845814" y="4299966"/>
                  </a:lnTo>
                  <a:lnTo>
                    <a:pt x="3853434" y="4298442"/>
                  </a:lnTo>
                  <a:lnTo>
                    <a:pt x="3861054" y="4296156"/>
                  </a:lnTo>
                  <a:lnTo>
                    <a:pt x="3865626" y="4289298"/>
                  </a:lnTo>
                  <a:close/>
                </a:path>
                <a:path w="5942965" h="4396740">
                  <a:moveTo>
                    <a:pt x="3810000" y="4301490"/>
                  </a:moveTo>
                  <a:lnTo>
                    <a:pt x="3808476" y="4293870"/>
                  </a:lnTo>
                  <a:lnTo>
                    <a:pt x="3806952" y="4285488"/>
                  </a:lnTo>
                  <a:lnTo>
                    <a:pt x="3799332" y="4280916"/>
                  </a:lnTo>
                  <a:lnTo>
                    <a:pt x="3784091" y="4283964"/>
                  </a:lnTo>
                  <a:lnTo>
                    <a:pt x="3779520" y="4291584"/>
                  </a:lnTo>
                  <a:lnTo>
                    <a:pt x="3782567" y="4306824"/>
                  </a:lnTo>
                  <a:lnTo>
                    <a:pt x="3790188" y="4312158"/>
                  </a:lnTo>
                  <a:lnTo>
                    <a:pt x="3805428" y="4309110"/>
                  </a:lnTo>
                  <a:lnTo>
                    <a:pt x="3810000" y="4301490"/>
                  </a:lnTo>
                  <a:close/>
                </a:path>
                <a:path w="5942965" h="4396740">
                  <a:moveTo>
                    <a:pt x="3754374" y="4312920"/>
                  </a:moveTo>
                  <a:lnTo>
                    <a:pt x="3751326" y="4297680"/>
                  </a:lnTo>
                  <a:lnTo>
                    <a:pt x="3743706" y="4292346"/>
                  </a:lnTo>
                  <a:lnTo>
                    <a:pt x="3728466" y="4295394"/>
                  </a:lnTo>
                  <a:lnTo>
                    <a:pt x="3723132" y="4303014"/>
                  </a:lnTo>
                  <a:lnTo>
                    <a:pt x="3726179" y="4318254"/>
                  </a:lnTo>
                  <a:lnTo>
                    <a:pt x="3733800" y="4323588"/>
                  </a:lnTo>
                  <a:lnTo>
                    <a:pt x="3741420" y="4322064"/>
                  </a:lnTo>
                  <a:lnTo>
                    <a:pt x="3749802" y="4320540"/>
                  </a:lnTo>
                  <a:lnTo>
                    <a:pt x="3754374" y="4312920"/>
                  </a:lnTo>
                  <a:close/>
                </a:path>
                <a:path w="5942965" h="4396740">
                  <a:moveTo>
                    <a:pt x="3698748" y="4323588"/>
                  </a:moveTo>
                  <a:lnTo>
                    <a:pt x="3695700" y="4308348"/>
                  </a:lnTo>
                  <a:lnTo>
                    <a:pt x="3688079" y="4303014"/>
                  </a:lnTo>
                  <a:lnTo>
                    <a:pt x="3672840" y="4306062"/>
                  </a:lnTo>
                  <a:lnTo>
                    <a:pt x="3667506" y="4313682"/>
                  </a:lnTo>
                  <a:lnTo>
                    <a:pt x="3670554" y="4328922"/>
                  </a:lnTo>
                  <a:lnTo>
                    <a:pt x="3678174" y="4334256"/>
                  </a:lnTo>
                  <a:lnTo>
                    <a:pt x="3693414" y="4331208"/>
                  </a:lnTo>
                  <a:lnTo>
                    <a:pt x="3698748" y="4323588"/>
                  </a:lnTo>
                  <a:close/>
                </a:path>
                <a:path w="5942965" h="4396740">
                  <a:moveTo>
                    <a:pt x="3642360" y="4334256"/>
                  </a:moveTo>
                  <a:lnTo>
                    <a:pt x="3640836" y="4325874"/>
                  </a:lnTo>
                  <a:lnTo>
                    <a:pt x="3640074" y="4318254"/>
                  </a:lnTo>
                  <a:lnTo>
                    <a:pt x="3632454" y="4312920"/>
                  </a:lnTo>
                  <a:lnTo>
                    <a:pt x="3617214" y="4315968"/>
                  </a:lnTo>
                  <a:lnTo>
                    <a:pt x="3611879" y="4322826"/>
                  </a:lnTo>
                  <a:lnTo>
                    <a:pt x="3612641" y="4330446"/>
                  </a:lnTo>
                  <a:lnTo>
                    <a:pt x="3614166" y="4338828"/>
                  </a:lnTo>
                  <a:lnTo>
                    <a:pt x="3621786" y="4343400"/>
                  </a:lnTo>
                  <a:lnTo>
                    <a:pt x="3629406" y="4342638"/>
                  </a:lnTo>
                  <a:lnTo>
                    <a:pt x="3637026" y="4341114"/>
                  </a:lnTo>
                  <a:lnTo>
                    <a:pt x="3642360" y="4334256"/>
                  </a:lnTo>
                  <a:close/>
                </a:path>
                <a:path w="5942965" h="4396740">
                  <a:moveTo>
                    <a:pt x="3585972" y="4342638"/>
                  </a:moveTo>
                  <a:lnTo>
                    <a:pt x="3585210" y="4335018"/>
                  </a:lnTo>
                  <a:lnTo>
                    <a:pt x="3583686" y="4327398"/>
                  </a:lnTo>
                  <a:lnTo>
                    <a:pt x="3576066" y="4322064"/>
                  </a:lnTo>
                  <a:lnTo>
                    <a:pt x="3568446" y="4323588"/>
                  </a:lnTo>
                  <a:lnTo>
                    <a:pt x="3560826" y="4324350"/>
                  </a:lnTo>
                  <a:lnTo>
                    <a:pt x="3555491" y="4331970"/>
                  </a:lnTo>
                  <a:lnTo>
                    <a:pt x="3557016" y="4339590"/>
                  </a:lnTo>
                  <a:lnTo>
                    <a:pt x="3557778" y="4347210"/>
                  </a:lnTo>
                  <a:lnTo>
                    <a:pt x="3565398" y="4352544"/>
                  </a:lnTo>
                  <a:lnTo>
                    <a:pt x="3573017" y="4351782"/>
                  </a:lnTo>
                  <a:lnTo>
                    <a:pt x="3580638" y="4350258"/>
                  </a:lnTo>
                  <a:lnTo>
                    <a:pt x="3585972" y="4342638"/>
                  </a:lnTo>
                  <a:close/>
                </a:path>
                <a:path w="5942965" h="4396740">
                  <a:moveTo>
                    <a:pt x="3529584" y="4351020"/>
                  </a:moveTo>
                  <a:lnTo>
                    <a:pt x="3528822" y="4343400"/>
                  </a:lnTo>
                  <a:lnTo>
                    <a:pt x="3527298" y="4335780"/>
                  </a:lnTo>
                  <a:lnTo>
                    <a:pt x="3520440" y="4330446"/>
                  </a:lnTo>
                  <a:lnTo>
                    <a:pt x="3512820" y="4331208"/>
                  </a:lnTo>
                  <a:lnTo>
                    <a:pt x="3504438" y="4332732"/>
                  </a:lnTo>
                  <a:lnTo>
                    <a:pt x="3499104" y="4339590"/>
                  </a:lnTo>
                  <a:lnTo>
                    <a:pt x="3500628" y="4347210"/>
                  </a:lnTo>
                  <a:lnTo>
                    <a:pt x="3501390" y="4355592"/>
                  </a:lnTo>
                  <a:lnTo>
                    <a:pt x="3509010" y="4360926"/>
                  </a:lnTo>
                  <a:lnTo>
                    <a:pt x="3516629" y="4359402"/>
                  </a:lnTo>
                  <a:lnTo>
                    <a:pt x="3524250" y="4358640"/>
                  </a:lnTo>
                  <a:lnTo>
                    <a:pt x="3529584" y="4351020"/>
                  </a:lnTo>
                  <a:close/>
                </a:path>
                <a:path w="5942965" h="4396740">
                  <a:moveTo>
                    <a:pt x="3473196" y="4358640"/>
                  </a:moveTo>
                  <a:lnTo>
                    <a:pt x="3472434" y="4351020"/>
                  </a:lnTo>
                  <a:lnTo>
                    <a:pt x="3470910" y="4343400"/>
                  </a:lnTo>
                  <a:lnTo>
                    <a:pt x="3464052" y="4338066"/>
                  </a:lnTo>
                  <a:lnTo>
                    <a:pt x="3448812" y="4339590"/>
                  </a:lnTo>
                  <a:lnTo>
                    <a:pt x="3442716" y="4346448"/>
                  </a:lnTo>
                  <a:lnTo>
                    <a:pt x="3444240" y="4354830"/>
                  </a:lnTo>
                  <a:lnTo>
                    <a:pt x="3445002" y="4362450"/>
                  </a:lnTo>
                  <a:lnTo>
                    <a:pt x="3451860" y="4367784"/>
                  </a:lnTo>
                  <a:lnTo>
                    <a:pt x="3459479" y="4367022"/>
                  </a:lnTo>
                  <a:lnTo>
                    <a:pt x="3467862" y="4366260"/>
                  </a:lnTo>
                  <a:lnTo>
                    <a:pt x="3473196" y="4358640"/>
                  </a:lnTo>
                  <a:close/>
                </a:path>
                <a:path w="5942965" h="4396740">
                  <a:moveTo>
                    <a:pt x="3416808" y="4365498"/>
                  </a:moveTo>
                  <a:lnTo>
                    <a:pt x="3416046" y="4357878"/>
                  </a:lnTo>
                  <a:lnTo>
                    <a:pt x="3414522" y="4350258"/>
                  </a:lnTo>
                  <a:lnTo>
                    <a:pt x="3407664" y="4344162"/>
                  </a:lnTo>
                  <a:lnTo>
                    <a:pt x="3392424" y="4345686"/>
                  </a:lnTo>
                  <a:lnTo>
                    <a:pt x="3386328" y="4353306"/>
                  </a:lnTo>
                  <a:lnTo>
                    <a:pt x="3387852" y="4368546"/>
                  </a:lnTo>
                  <a:lnTo>
                    <a:pt x="3395472" y="4374642"/>
                  </a:lnTo>
                  <a:lnTo>
                    <a:pt x="3403091" y="4373118"/>
                  </a:lnTo>
                  <a:lnTo>
                    <a:pt x="3410712" y="4372356"/>
                  </a:lnTo>
                  <a:lnTo>
                    <a:pt x="3416808" y="4365498"/>
                  </a:lnTo>
                  <a:close/>
                </a:path>
                <a:path w="5942965" h="4396740">
                  <a:moveTo>
                    <a:pt x="3359658" y="4371594"/>
                  </a:moveTo>
                  <a:lnTo>
                    <a:pt x="3358134" y="4356354"/>
                  </a:lnTo>
                  <a:lnTo>
                    <a:pt x="3351276" y="4350258"/>
                  </a:lnTo>
                  <a:lnTo>
                    <a:pt x="3336036" y="4351782"/>
                  </a:lnTo>
                  <a:lnTo>
                    <a:pt x="3329940" y="4358640"/>
                  </a:lnTo>
                  <a:lnTo>
                    <a:pt x="3331464" y="4373880"/>
                  </a:lnTo>
                  <a:lnTo>
                    <a:pt x="3338322" y="4379976"/>
                  </a:lnTo>
                  <a:lnTo>
                    <a:pt x="3345941" y="4379214"/>
                  </a:lnTo>
                  <a:lnTo>
                    <a:pt x="3354324" y="4378452"/>
                  </a:lnTo>
                  <a:lnTo>
                    <a:pt x="3359658" y="4371594"/>
                  </a:lnTo>
                  <a:close/>
                </a:path>
                <a:path w="5942965" h="4396740">
                  <a:moveTo>
                    <a:pt x="3303270" y="4376166"/>
                  </a:moveTo>
                  <a:lnTo>
                    <a:pt x="3301746" y="4360926"/>
                  </a:lnTo>
                  <a:lnTo>
                    <a:pt x="3294888" y="4354830"/>
                  </a:lnTo>
                  <a:lnTo>
                    <a:pt x="3287267" y="4355592"/>
                  </a:lnTo>
                  <a:lnTo>
                    <a:pt x="3278886" y="4356354"/>
                  </a:lnTo>
                  <a:lnTo>
                    <a:pt x="3273552" y="4363212"/>
                  </a:lnTo>
                  <a:lnTo>
                    <a:pt x="3275076" y="4379214"/>
                  </a:lnTo>
                  <a:lnTo>
                    <a:pt x="3281934" y="4384548"/>
                  </a:lnTo>
                  <a:lnTo>
                    <a:pt x="3297174" y="4383024"/>
                  </a:lnTo>
                  <a:lnTo>
                    <a:pt x="3303270" y="4376166"/>
                  </a:lnTo>
                  <a:close/>
                </a:path>
                <a:path w="5942965" h="4396740">
                  <a:moveTo>
                    <a:pt x="3246120" y="4380738"/>
                  </a:moveTo>
                  <a:lnTo>
                    <a:pt x="3245358" y="4373118"/>
                  </a:lnTo>
                  <a:lnTo>
                    <a:pt x="3245358" y="4364736"/>
                  </a:lnTo>
                  <a:lnTo>
                    <a:pt x="3238500" y="4359402"/>
                  </a:lnTo>
                  <a:lnTo>
                    <a:pt x="3230118" y="4359402"/>
                  </a:lnTo>
                  <a:lnTo>
                    <a:pt x="3222498" y="4360164"/>
                  </a:lnTo>
                  <a:lnTo>
                    <a:pt x="3216402" y="4367022"/>
                  </a:lnTo>
                  <a:lnTo>
                    <a:pt x="3217926" y="4383024"/>
                  </a:lnTo>
                  <a:lnTo>
                    <a:pt x="3224784" y="4388358"/>
                  </a:lnTo>
                  <a:lnTo>
                    <a:pt x="3232404" y="4388358"/>
                  </a:lnTo>
                  <a:lnTo>
                    <a:pt x="3240024" y="4387596"/>
                  </a:lnTo>
                  <a:lnTo>
                    <a:pt x="3246120" y="4380738"/>
                  </a:lnTo>
                  <a:close/>
                </a:path>
                <a:path w="5942965" h="4396740">
                  <a:moveTo>
                    <a:pt x="3188970" y="4384548"/>
                  </a:moveTo>
                  <a:lnTo>
                    <a:pt x="3188970" y="4376166"/>
                  </a:lnTo>
                  <a:lnTo>
                    <a:pt x="3188208" y="4368546"/>
                  </a:lnTo>
                  <a:lnTo>
                    <a:pt x="3182112" y="4362450"/>
                  </a:lnTo>
                  <a:lnTo>
                    <a:pt x="3173730" y="4363212"/>
                  </a:lnTo>
                  <a:lnTo>
                    <a:pt x="3166110" y="4363212"/>
                  </a:lnTo>
                  <a:lnTo>
                    <a:pt x="3160014" y="4370070"/>
                  </a:lnTo>
                  <a:lnTo>
                    <a:pt x="3160776" y="4377690"/>
                  </a:lnTo>
                  <a:lnTo>
                    <a:pt x="3160776" y="4386072"/>
                  </a:lnTo>
                  <a:lnTo>
                    <a:pt x="3167634" y="4392168"/>
                  </a:lnTo>
                  <a:lnTo>
                    <a:pt x="3175254" y="4391406"/>
                  </a:lnTo>
                  <a:lnTo>
                    <a:pt x="3183636" y="4390644"/>
                  </a:lnTo>
                  <a:lnTo>
                    <a:pt x="3188970" y="4384548"/>
                  </a:lnTo>
                  <a:close/>
                </a:path>
                <a:path w="5942965" h="4396740">
                  <a:moveTo>
                    <a:pt x="3132582" y="4386834"/>
                  </a:moveTo>
                  <a:lnTo>
                    <a:pt x="3131820" y="4379214"/>
                  </a:lnTo>
                  <a:lnTo>
                    <a:pt x="3131820" y="4371594"/>
                  </a:lnTo>
                  <a:lnTo>
                    <a:pt x="3124962" y="4365498"/>
                  </a:lnTo>
                  <a:lnTo>
                    <a:pt x="3109722" y="4365498"/>
                  </a:lnTo>
                  <a:lnTo>
                    <a:pt x="3103626" y="4372356"/>
                  </a:lnTo>
                  <a:lnTo>
                    <a:pt x="3103626" y="4388358"/>
                  </a:lnTo>
                  <a:lnTo>
                    <a:pt x="3110484" y="4394454"/>
                  </a:lnTo>
                  <a:lnTo>
                    <a:pt x="3118104" y="4393692"/>
                  </a:lnTo>
                  <a:lnTo>
                    <a:pt x="3126486" y="4393692"/>
                  </a:lnTo>
                  <a:lnTo>
                    <a:pt x="3132582" y="4386834"/>
                  </a:lnTo>
                  <a:close/>
                </a:path>
                <a:path w="5942965" h="4396740">
                  <a:moveTo>
                    <a:pt x="3075432" y="4388358"/>
                  </a:moveTo>
                  <a:lnTo>
                    <a:pt x="3075432" y="4380738"/>
                  </a:lnTo>
                  <a:lnTo>
                    <a:pt x="3074670" y="4373118"/>
                  </a:lnTo>
                  <a:lnTo>
                    <a:pt x="3068574" y="4367022"/>
                  </a:lnTo>
                  <a:lnTo>
                    <a:pt x="3052572" y="4367022"/>
                  </a:lnTo>
                  <a:lnTo>
                    <a:pt x="3046476" y="4373880"/>
                  </a:lnTo>
                  <a:lnTo>
                    <a:pt x="3046476" y="4381500"/>
                  </a:lnTo>
                  <a:lnTo>
                    <a:pt x="3047238" y="4389882"/>
                  </a:lnTo>
                  <a:lnTo>
                    <a:pt x="3053334" y="4395978"/>
                  </a:lnTo>
                  <a:lnTo>
                    <a:pt x="3061716" y="4395216"/>
                  </a:lnTo>
                  <a:lnTo>
                    <a:pt x="3069336" y="4395216"/>
                  </a:lnTo>
                  <a:lnTo>
                    <a:pt x="3075432" y="4388358"/>
                  </a:lnTo>
                  <a:close/>
                </a:path>
                <a:path w="5942965" h="4396740">
                  <a:moveTo>
                    <a:pt x="3018282" y="4389882"/>
                  </a:moveTo>
                  <a:lnTo>
                    <a:pt x="3018282" y="4373880"/>
                  </a:lnTo>
                  <a:lnTo>
                    <a:pt x="3011424" y="4367784"/>
                  </a:lnTo>
                  <a:lnTo>
                    <a:pt x="2996184" y="4367784"/>
                  </a:lnTo>
                  <a:lnTo>
                    <a:pt x="2989326" y="4374642"/>
                  </a:lnTo>
                  <a:lnTo>
                    <a:pt x="2990088" y="4382262"/>
                  </a:lnTo>
                  <a:lnTo>
                    <a:pt x="2990088" y="4389882"/>
                  </a:lnTo>
                  <a:lnTo>
                    <a:pt x="2996184" y="4396740"/>
                  </a:lnTo>
                  <a:lnTo>
                    <a:pt x="3004566" y="4395978"/>
                  </a:lnTo>
                  <a:lnTo>
                    <a:pt x="3012186" y="4395978"/>
                  </a:lnTo>
                  <a:lnTo>
                    <a:pt x="3018282" y="4389882"/>
                  </a:lnTo>
                  <a:close/>
                </a:path>
                <a:path w="5942965" h="4396740">
                  <a:moveTo>
                    <a:pt x="2961132" y="4390644"/>
                  </a:moveTo>
                  <a:lnTo>
                    <a:pt x="2961132" y="4374642"/>
                  </a:lnTo>
                  <a:lnTo>
                    <a:pt x="2955036" y="4367784"/>
                  </a:lnTo>
                  <a:lnTo>
                    <a:pt x="2939796" y="4367784"/>
                  </a:lnTo>
                  <a:lnTo>
                    <a:pt x="2932938" y="4373880"/>
                  </a:lnTo>
                  <a:lnTo>
                    <a:pt x="2932938" y="4389882"/>
                  </a:lnTo>
                  <a:lnTo>
                    <a:pt x="2939034" y="4395978"/>
                  </a:lnTo>
                  <a:lnTo>
                    <a:pt x="2946654" y="4396740"/>
                  </a:lnTo>
                  <a:lnTo>
                    <a:pt x="2955036" y="4396740"/>
                  </a:lnTo>
                  <a:lnTo>
                    <a:pt x="2961132" y="4390644"/>
                  </a:lnTo>
                  <a:close/>
                </a:path>
                <a:path w="5942965" h="4396740">
                  <a:moveTo>
                    <a:pt x="2904744" y="4382262"/>
                  </a:moveTo>
                  <a:lnTo>
                    <a:pt x="2904744" y="4373880"/>
                  </a:lnTo>
                  <a:lnTo>
                    <a:pt x="2898648" y="4367784"/>
                  </a:lnTo>
                  <a:lnTo>
                    <a:pt x="2891028" y="4367022"/>
                  </a:lnTo>
                  <a:lnTo>
                    <a:pt x="2882646" y="4367022"/>
                  </a:lnTo>
                  <a:lnTo>
                    <a:pt x="2876550" y="4373118"/>
                  </a:lnTo>
                  <a:lnTo>
                    <a:pt x="2875788" y="4380738"/>
                  </a:lnTo>
                  <a:lnTo>
                    <a:pt x="2875788" y="4389120"/>
                  </a:lnTo>
                  <a:lnTo>
                    <a:pt x="2881884" y="4395216"/>
                  </a:lnTo>
                  <a:lnTo>
                    <a:pt x="2889504" y="4395978"/>
                  </a:lnTo>
                  <a:lnTo>
                    <a:pt x="2897886" y="4395978"/>
                  </a:lnTo>
                  <a:lnTo>
                    <a:pt x="2903982" y="4389882"/>
                  </a:lnTo>
                  <a:lnTo>
                    <a:pt x="2904744" y="4382262"/>
                  </a:lnTo>
                  <a:close/>
                </a:path>
                <a:path w="5942965" h="4396740">
                  <a:moveTo>
                    <a:pt x="2847594" y="4388358"/>
                  </a:moveTo>
                  <a:lnTo>
                    <a:pt x="2847594" y="4372356"/>
                  </a:lnTo>
                  <a:lnTo>
                    <a:pt x="2841498" y="4366260"/>
                  </a:lnTo>
                  <a:lnTo>
                    <a:pt x="2833878" y="4365498"/>
                  </a:lnTo>
                  <a:lnTo>
                    <a:pt x="2826258" y="4365498"/>
                  </a:lnTo>
                  <a:lnTo>
                    <a:pt x="2819400" y="4371594"/>
                  </a:lnTo>
                  <a:lnTo>
                    <a:pt x="2819400" y="4379214"/>
                  </a:lnTo>
                  <a:lnTo>
                    <a:pt x="2818638" y="4387596"/>
                  </a:lnTo>
                  <a:lnTo>
                    <a:pt x="2824734" y="4393692"/>
                  </a:lnTo>
                  <a:lnTo>
                    <a:pt x="2833116" y="4394454"/>
                  </a:lnTo>
                  <a:lnTo>
                    <a:pt x="2840736" y="4394454"/>
                  </a:lnTo>
                  <a:lnTo>
                    <a:pt x="2847594" y="4388358"/>
                  </a:lnTo>
                  <a:close/>
                </a:path>
                <a:path w="5942965" h="4396740">
                  <a:moveTo>
                    <a:pt x="2791206" y="4370832"/>
                  </a:moveTo>
                  <a:lnTo>
                    <a:pt x="2785110" y="4363974"/>
                  </a:lnTo>
                  <a:lnTo>
                    <a:pt x="2777490" y="4363212"/>
                  </a:lnTo>
                  <a:lnTo>
                    <a:pt x="2769108" y="4363212"/>
                  </a:lnTo>
                  <a:lnTo>
                    <a:pt x="2763012" y="4369308"/>
                  </a:lnTo>
                  <a:lnTo>
                    <a:pt x="2761488" y="4384548"/>
                  </a:lnTo>
                  <a:lnTo>
                    <a:pt x="2767584" y="4391406"/>
                  </a:lnTo>
                  <a:lnTo>
                    <a:pt x="2775966" y="4391406"/>
                  </a:lnTo>
                  <a:lnTo>
                    <a:pt x="2783586" y="4392168"/>
                  </a:lnTo>
                  <a:lnTo>
                    <a:pt x="2790444" y="4386072"/>
                  </a:lnTo>
                  <a:lnTo>
                    <a:pt x="2790444" y="4378452"/>
                  </a:lnTo>
                  <a:lnTo>
                    <a:pt x="2791206" y="4370832"/>
                  </a:lnTo>
                  <a:close/>
                </a:path>
                <a:path w="5942965" h="4396740">
                  <a:moveTo>
                    <a:pt x="2734056" y="4375404"/>
                  </a:moveTo>
                  <a:lnTo>
                    <a:pt x="2734056" y="4367784"/>
                  </a:lnTo>
                  <a:lnTo>
                    <a:pt x="2728722" y="4360926"/>
                  </a:lnTo>
                  <a:lnTo>
                    <a:pt x="2720340" y="4360164"/>
                  </a:lnTo>
                  <a:lnTo>
                    <a:pt x="2712720" y="4359402"/>
                  </a:lnTo>
                  <a:lnTo>
                    <a:pt x="2705862" y="4365498"/>
                  </a:lnTo>
                  <a:lnTo>
                    <a:pt x="2705100" y="4373118"/>
                  </a:lnTo>
                  <a:lnTo>
                    <a:pt x="2705100" y="4381500"/>
                  </a:lnTo>
                  <a:lnTo>
                    <a:pt x="2710434" y="4388358"/>
                  </a:lnTo>
                  <a:lnTo>
                    <a:pt x="2718816" y="4388358"/>
                  </a:lnTo>
                  <a:lnTo>
                    <a:pt x="2726436" y="4389120"/>
                  </a:lnTo>
                  <a:lnTo>
                    <a:pt x="2733294" y="4383024"/>
                  </a:lnTo>
                  <a:lnTo>
                    <a:pt x="2734056" y="4375404"/>
                  </a:lnTo>
                  <a:close/>
                </a:path>
                <a:path w="5942965" h="4396740">
                  <a:moveTo>
                    <a:pt x="2677668" y="4363974"/>
                  </a:moveTo>
                  <a:lnTo>
                    <a:pt x="2672334" y="4357116"/>
                  </a:lnTo>
                  <a:lnTo>
                    <a:pt x="2663952" y="4356354"/>
                  </a:lnTo>
                  <a:lnTo>
                    <a:pt x="2656332" y="4355592"/>
                  </a:lnTo>
                  <a:lnTo>
                    <a:pt x="2649474" y="4361688"/>
                  </a:lnTo>
                  <a:lnTo>
                    <a:pt x="2647950" y="4376928"/>
                  </a:lnTo>
                  <a:lnTo>
                    <a:pt x="2654046" y="4383786"/>
                  </a:lnTo>
                  <a:lnTo>
                    <a:pt x="2669286" y="4385310"/>
                  </a:lnTo>
                  <a:lnTo>
                    <a:pt x="2676144" y="4379976"/>
                  </a:lnTo>
                  <a:lnTo>
                    <a:pt x="2677668" y="4363974"/>
                  </a:lnTo>
                  <a:close/>
                </a:path>
                <a:path w="5942965" h="4396740">
                  <a:moveTo>
                    <a:pt x="2621280" y="4359402"/>
                  </a:moveTo>
                  <a:lnTo>
                    <a:pt x="2615184" y="4352544"/>
                  </a:lnTo>
                  <a:lnTo>
                    <a:pt x="2599944" y="4351020"/>
                  </a:lnTo>
                  <a:lnTo>
                    <a:pt x="2592324" y="4357116"/>
                  </a:lnTo>
                  <a:lnTo>
                    <a:pt x="2592324" y="4364736"/>
                  </a:lnTo>
                  <a:lnTo>
                    <a:pt x="2591562" y="4372356"/>
                  </a:lnTo>
                  <a:lnTo>
                    <a:pt x="2596896" y="4379214"/>
                  </a:lnTo>
                  <a:lnTo>
                    <a:pt x="2604516" y="4379976"/>
                  </a:lnTo>
                  <a:lnTo>
                    <a:pt x="2605278" y="4379976"/>
                  </a:lnTo>
                  <a:lnTo>
                    <a:pt x="2612898" y="4380738"/>
                  </a:lnTo>
                  <a:lnTo>
                    <a:pt x="2619756" y="4374642"/>
                  </a:lnTo>
                  <a:lnTo>
                    <a:pt x="2621280" y="4359402"/>
                  </a:lnTo>
                  <a:close/>
                </a:path>
                <a:path w="5942965" h="4396740">
                  <a:moveTo>
                    <a:pt x="2564892" y="4354068"/>
                  </a:moveTo>
                  <a:lnTo>
                    <a:pt x="2558796" y="4347210"/>
                  </a:lnTo>
                  <a:lnTo>
                    <a:pt x="2551176" y="4346448"/>
                  </a:lnTo>
                  <a:lnTo>
                    <a:pt x="2543556" y="4344924"/>
                  </a:lnTo>
                  <a:lnTo>
                    <a:pt x="2535936" y="4351020"/>
                  </a:lnTo>
                  <a:lnTo>
                    <a:pt x="2534412" y="4366260"/>
                  </a:lnTo>
                  <a:lnTo>
                    <a:pt x="2540508" y="4373880"/>
                  </a:lnTo>
                  <a:lnTo>
                    <a:pt x="2555748" y="4375404"/>
                  </a:lnTo>
                  <a:lnTo>
                    <a:pt x="2562606" y="4369308"/>
                  </a:lnTo>
                  <a:lnTo>
                    <a:pt x="2563368" y="4361688"/>
                  </a:lnTo>
                  <a:lnTo>
                    <a:pt x="2564892" y="4354068"/>
                  </a:lnTo>
                  <a:close/>
                </a:path>
                <a:path w="5942965" h="4396740">
                  <a:moveTo>
                    <a:pt x="2507742" y="4347972"/>
                  </a:moveTo>
                  <a:lnTo>
                    <a:pt x="2502408" y="4340352"/>
                  </a:lnTo>
                  <a:lnTo>
                    <a:pt x="2487168" y="4338828"/>
                  </a:lnTo>
                  <a:lnTo>
                    <a:pt x="2479548" y="4344162"/>
                  </a:lnTo>
                  <a:lnTo>
                    <a:pt x="2478024" y="4360164"/>
                  </a:lnTo>
                  <a:lnTo>
                    <a:pt x="2483358" y="4367022"/>
                  </a:lnTo>
                  <a:lnTo>
                    <a:pt x="2490978" y="4367784"/>
                  </a:lnTo>
                  <a:lnTo>
                    <a:pt x="2499360" y="4369308"/>
                  </a:lnTo>
                  <a:lnTo>
                    <a:pt x="2506218" y="4363212"/>
                  </a:lnTo>
                  <a:lnTo>
                    <a:pt x="2507742" y="4347972"/>
                  </a:lnTo>
                  <a:close/>
                </a:path>
                <a:path w="5942965" h="4396740">
                  <a:moveTo>
                    <a:pt x="2451354" y="4341114"/>
                  </a:moveTo>
                  <a:lnTo>
                    <a:pt x="2446020" y="4333494"/>
                  </a:lnTo>
                  <a:lnTo>
                    <a:pt x="2438400" y="4332732"/>
                  </a:lnTo>
                  <a:lnTo>
                    <a:pt x="2430780" y="4331208"/>
                  </a:lnTo>
                  <a:lnTo>
                    <a:pt x="2423160" y="4337304"/>
                  </a:lnTo>
                  <a:lnTo>
                    <a:pt x="2421636" y="4352544"/>
                  </a:lnTo>
                  <a:lnTo>
                    <a:pt x="2426970" y="4359402"/>
                  </a:lnTo>
                  <a:lnTo>
                    <a:pt x="2434590" y="4360926"/>
                  </a:lnTo>
                  <a:lnTo>
                    <a:pt x="2442210" y="4361688"/>
                  </a:lnTo>
                  <a:lnTo>
                    <a:pt x="2449830" y="4356354"/>
                  </a:lnTo>
                  <a:lnTo>
                    <a:pt x="2451354" y="4341114"/>
                  </a:lnTo>
                  <a:close/>
                </a:path>
                <a:path w="5942965" h="4396740">
                  <a:moveTo>
                    <a:pt x="2395728" y="4332732"/>
                  </a:moveTo>
                  <a:lnTo>
                    <a:pt x="2389632" y="4325874"/>
                  </a:lnTo>
                  <a:lnTo>
                    <a:pt x="2382012" y="4324350"/>
                  </a:lnTo>
                  <a:lnTo>
                    <a:pt x="2374392" y="4323588"/>
                  </a:lnTo>
                  <a:lnTo>
                    <a:pt x="2367534" y="4328922"/>
                  </a:lnTo>
                  <a:lnTo>
                    <a:pt x="2366010" y="4336542"/>
                  </a:lnTo>
                  <a:lnTo>
                    <a:pt x="2365248" y="4344162"/>
                  </a:lnTo>
                  <a:lnTo>
                    <a:pt x="2370582" y="4351782"/>
                  </a:lnTo>
                  <a:lnTo>
                    <a:pt x="2378202" y="4352544"/>
                  </a:lnTo>
                  <a:lnTo>
                    <a:pt x="2385822" y="4354068"/>
                  </a:lnTo>
                  <a:lnTo>
                    <a:pt x="2393442" y="4348734"/>
                  </a:lnTo>
                  <a:lnTo>
                    <a:pt x="2394204" y="4340352"/>
                  </a:lnTo>
                  <a:lnTo>
                    <a:pt x="2395728" y="4332732"/>
                  </a:lnTo>
                  <a:close/>
                </a:path>
                <a:path w="5942965" h="4396740">
                  <a:moveTo>
                    <a:pt x="2339340" y="4324350"/>
                  </a:moveTo>
                  <a:lnTo>
                    <a:pt x="2334006" y="4316730"/>
                  </a:lnTo>
                  <a:lnTo>
                    <a:pt x="2326386" y="4315968"/>
                  </a:lnTo>
                  <a:lnTo>
                    <a:pt x="2318766" y="4314444"/>
                  </a:lnTo>
                  <a:lnTo>
                    <a:pt x="2311146" y="4319778"/>
                  </a:lnTo>
                  <a:lnTo>
                    <a:pt x="2309622" y="4327398"/>
                  </a:lnTo>
                  <a:lnTo>
                    <a:pt x="2308860" y="4335018"/>
                  </a:lnTo>
                  <a:lnTo>
                    <a:pt x="2314194" y="4342638"/>
                  </a:lnTo>
                  <a:lnTo>
                    <a:pt x="2321814" y="4344162"/>
                  </a:lnTo>
                  <a:lnTo>
                    <a:pt x="2329434" y="4344924"/>
                  </a:lnTo>
                  <a:lnTo>
                    <a:pt x="2337054" y="4339590"/>
                  </a:lnTo>
                  <a:lnTo>
                    <a:pt x="2337816" y="4331970"/>
                  </a:lnTo>
                  <a:lnTo>
                    <a:pt x="2339340" y="4324350"/>
                  </a:lnTo>
                  <a:close/>
                </a:path>
                <a:path w="5942965" h="4396740">
                  <a:moveTo>
                    <a:pt x="2282952" y="4315206"/>
                  </a:moveTo>
                  <a:lnTo>
                    <a:pt x="2278380" y="4307586"/>
                  </a:lnTo>
                  <a:lnTo>
                    <a:pt x="2270760" y="4306062"/>
                  </a:lnTo>
                  <a:lnTo>
                    <a:pt x="2262378" y="4304538"/>
                  </a:lnTo>
                  <a:lnTo>
                    <a:pt x="2255520" y="4309872"/>
                  </a:lnTo>
                  <a:lnTo>
                    <a:pt x="2252472" y="4325112"/>
                  </a:lnTo>
                  <a:lnTo>
                    <a:pt x="2257806" y="4332732"/>
                  </a:lnTo>
                  <a:lnTo>
                    <a:pt x="2273046" y="4335780"/>
                  </a:lnTo>
                  <a:lnTo>
                    <a:pt x="2280666" y="4330446"/>
                  </a:lnTo>
                  <a:lnTo>
                    <a:pt x="2282190" y="4322826"/>
                  </a:lnTo>
                  <a:lnTo>
                    <a:pt x="2282952" y="4315206"/>
                  </a:lnTo>
                  <a:close/>
                </a:path>
                <a:path w="5942965" h="4396740">
                  <a:moveTo>
                    <a:pt x="2227326" y="4304538"/>
                  </a:moveTo>
                  <a:lnTo>
                    <a:pt x="2222754" y="4296918"/>
                  </a:lnTo>
                  <a:lnTo>
                    <a:pt x="2214372" y="4295394"/>
                  </a:lnTo>
                  <a:lnTo>
                    <a:pt x="2206752" y="4293870"/>
                  </a:lnTo>
                  <a:lnTo>
                    <a:pt x="2199894" y="4299204"/>
                  </a:lnTo>
                  <a:lnTo>
                    <a:pt x="2196846" y="4314444"/>
                  </a:lnTo>
                  <a:lnTo>
                    <a:pt x="2201418" y="4322064"/>
                  </a:lnTo>
                  <a:lnTo>
                    <a:pt x="2216658" y="4325112"/>
                  </a:lnTo>
                  <a:lnTo>
                    <a:pt x="2224278" y="4319778"/>
                  </a:lnTo>
                  <a:lnTo>
                    <a:pt x="2227326" y="4304538"/>
                  </a:lnTo>
                  <a:close/>
                </a:path>
                <a:path w="5942965" h="4396740">
                  <a:moveTo>
                    <a:pt x="2171700" y="4293870"/>
                  </a:moveTo>
                  <a:lnTo>
                    <a:pt x="2167128" y="4286250"/>
                  </a:lnTo>
                  <a:lnTo>
                    <a:pt x="2159508" y="4284726"/>
                  </a:lnTo>
                  <a:lnTo>
                    <a:pt x="2151888" y="4282440"/>
                  </a:lnTo>
                  <a:lnTo>
                    <a:pt x="2144268" y="4287774"/>
                  </a:lnTo>
                  <a:lnTo>
                    <a:pt x="2141982" y="4295394"/>
                  </a:lnTo>
                  <a:lnTo>
                    <a:pt x="2140458" y="4303014"/>
                  </a:lnTo>
                  <a:lnTo>
                    <a:pt x="2145792" y="4310634"/>
                  </a:lnTo>
                  <a:lnTo>
                    <a:pt x="2161032" y="4313682"/>
                  </a:lnTo>
                  <a:lnTo>
                    <a:pt x="2168652" y="4309110"/>
                  </a:lnTo>
                  <a:lnTo>
                    <a:pt x="2171700" y="4293870"/>
                  </a:lnTo>
                  <a:close/>
                </a:path>
                <a:path w="5942965" h="4396740">
                  <a:moveTo>
                    <a:pt x="2116074" y="4281678"/>
                  </a:moveTo>
                  <a:lnTo>
                    <a:pt x="2111502" y="4274058"/>
                  </a:lnTo>
                  <a:lnTo>
                    <a:pt x="2103882" y="4272534"/>
                  </a:lnTo>
                  <a:lnTo>
                    <a:pt x="2096262" y="4270248"/>
                  </a:lnTo>
                  <a:lnTo>
                    <a:pt x="2088642" y="4275582"/>
                  </a:lnTo>
                  <a:lnTo>
                    <a:pt x="2086356" y="4283202"/>
                  </a:lnTo>
                  <a:lnTo>
                    <a:pt x="2084832" y="4290822"/>
                  </a:lnTo>
                  <a:lnTo>
                    <a:pt x="2090166" y="4298442"/>
                  </a:lnTo>
                  <a:lnTo>
                    <a:pt x="2105406" y="4301490"/>
                  </a:lnTo>
                  <a:lnTo>
                    <a:pt x="2113026" y="4296918"/>
                  </a:lnTo>
                  <a:lnTo>
                    <a:pt x="2116074" y="4281678"/>
                  </a:lnTo>
                  <a:close/>
                </a:path>
                <a:path w="5942965" h="4396740">
                  <a:moveTo>
                    <a:pt x="2061210" y="4268724"/>
                  </a:moveTo>
                  <a:lnTo>
                    <a:pt x="2055876" y="4261104"/>
                  </a:lnTo>
                  <a:lnTo>
                    <a:pt x="2048256" y="4259580"/>
                  </a:lnTo>
                  <a:lnTo>
                    <a:pt x="2048256" y="4258818"/>
                  </a:lnTo>
                  <a:lnTo>
                    <a:pt x="2040636" y="4257294"/>
                  </a:lnTo>
                  <a:lnTo>
                    <a:pt x="2033016" y="4261866"/>
                  </a:lnTo>
                  <a:lnTo>
                    <a:pt x="2031492" y="4269486"/>
                  </a:lnTo>
                  <a:lnTo>
                    <a:pt x="2029206" y="4277106"/>
                  </a:lnTo>
                  <a:lnTo>
                    <a:pt x="2034539" y="4284726"/>
                  </a:lnTo>
                  <a:lnTo>
                    <a:pt x="2042160" y="4287012"/>
                  </a:lnTo>
                  <a:lnTo>
                    <a:pt x="2049780" y="4288536"/>
                  </a:lnTo>
                  <a:lnTo>
                    <a:pt x="2057400" y="4283964"/>
                  </a:lnTo>
                  <a:lnTo>
                    <a:pt x="2058924" y="4276344"/>
                  </a:lnTo>
                  <a:lnTo>
                    <a:pt x="2061210" y="4268724"/>
                  </a:lnTo>
                  <a:close/>
                </a:path>
                <a:path w="5942965" h="4396740">
                  <a:moveTo>
                    <a:pt x="2005584" y="4255008"/>
                  </a:moveTo>
                  <a:lnTo>
                    <a:pt x="2001012" y="4247388"/>
                  </a:lnTo>
                  <a:lnTo>
                    <a:pt x="1993392" y="4245102"/>
                  </a:lnTo>
                  <a:lnTo>
                    <a:pt x="1985772" y="4243578"/>
                  </a:lnTo>
                  <a:lnTo>
                    <a:pt x="1978152" y="4248150"/>
                  </a:lnTo>
                  <a:lnTo>
                    <a:pt x="1975866" y="4255770"/>
                  </a:lnTo>
                  <a:lnTo>
                    <a:pt x="1974342" y="4263390"/>
                  </a:lnTo>
                  <a:lnTo>
                    <a:pt x="1978914" y="4271010"/>
                  </a:lnTo>
                  <a:lnTo>
                    <a:pt x="1986534" y="4273296"/>
                  </a:lnTo>
                  <a:lnTo>
                    <a:pt x="1994154" y="4274820"/>
                  </a:lnTo>
                  <a:lnTo>
                    <a:pt x="2001774" y="4270248"/>
                  </a:lnTo>
                  <a:lnTo>
                    <a:pt x="2004060" y="4262628"/>
                  </a:lnTo>
                  <a:lnTo>
                    <a:pt x="2005584" y="4255008"/>
                  </a:lnTo>
                  <a:close/>
                </a:path>
                <a:path w="5942965" h="4396740">
                  <a:moveTo>
                    <a:pt x="1950720" y="4240530"/>
                  </a:moveTo>
                  <a:lnTo>
                    <a:pt x="1946148" y="4232910"/>
                  </a:lnTo>
                  <a:lnTo>
                    <a:pt x="1930908" y="4228338"/>
                  </a:lnTo>
                  <a:lnTo>
                    <a:pt x="1923288" y="4232910"/>
                  </a:lnTo>
                  <a:lnTo>
                    <a:pt x="1921002" y="4240530"/>
                  </a:lnTo>
                  <a:lnTo>
                    <a:pt x="1919478" y="4248150"/>
                  </a:lnTo>
                  <a:lnTo>
                    <a:pt x="1924050" y="4255770"/>
                  </a:lnTo>
                  <a:lnTo>
                    <a:pt x="1931670" y="4258056"/>
                  </a:lnTo>
                  <a:lnTo>
                    <a:pt x="1938528" y="4260342"/>
                  </a:lnTo>
                  <a:lnTo>
                    <a:pt x="1946910" y="4255770"/>
                  </a:lnTo>
                  <a:lnTo>
                    <a:pt x="1948434" y="4248150"/>
                  </a:lnTo>
                  <a:lnTo>
                    <a:pt x="1950720" y="4240530"/>
                  </a:lnTo>
                  <a:close/>
                </a:path>
                <a:path w="5942965" h="4396740">
                  <a:moveTo>
                    <a:pt x="1895856" y="4225290"/>
                  </a:moveTo>
                  <a:lnTo>
                    <a:pt x="1892045" y="4217670"/>
                  </a:lnTo>
                  <a:lnTo>
                    <a:pt x="1876806" y="4213098"/>
                  </a:lnTo>
                  <a:lnTo>
                    <a:pt x="1869186" y="4217670"/>
                  </a:lnTo>
                  <a:lnTo>
                    <a:pt x="1866900" y="4224528"/>
                  </a:lnTo>
                  <a:lnTo>
                    <a:pt x="1864614" y="4232148"/>
                  </a:lnTo>
                  <a:lnTo>
                    <a:pt x="1868424" y="4240530"/>
                  </a:lnTo>
                  <a:lnTo>
                    <a:pt x="1883664" y="4245102"/>
                  </a:lnTo>
                  <a:lnTo>
                    <a:pt x="1892045" y="4240530"/>
                  </a:lnTo>
                  <a:lnTo>
                    <a:pt x="1894332" y="4232910"/>
                  </a:lnTo>
                  <a:lnTo>
                    <a:pt x="1895856" y="4225290"/>
                  </a:lnTo>
                  <a:close/>
                </a:path>
                <a:path w="5942965" h="4396740">
                  <a:moveTo>
                    <a:pt x="1841754" y="4209288"/>
                  </a:moveTo>
                  <a:lnTo>
                    <a:pt x="1837182" y="4200906"/>
                  </a:lnTo>
                  <a:lnTo>
                    <a:pt x="1821942" y="4196334"/>
                  </a:lnTo>
                  <a:lnTo>
                    <a:pt x="1814322" y="4200906"/>
                  </a:lnTo>
                  <a:lnTo>
                    <a:pt x="1809750" y="4216146"/>
                  </a:lnTo>
                  <a:lnTo>
                    <a:pt x="1814322" y="4223766"/>
                  </a:lnTo>
                  <a:lnTo>
                    <a:pt x="1829562" y="4228338"/>
                  </a:lnTo>
                  <a:lnTo>
                    <a:pt x="1837182" y="4223766"/>
                  </a:lnTo>
                  <a:lnTo>
                    <a:pt x="1839468" y="4216146"/>
                  </a:lnTo>
                  <a:lnTo>
                    <a:pt x="1841754" y="4209288"/>
                  </a:lnTo>
                  <a:close/>
                </a:path>
                <a:path w="5942965" h="4396740">
                  <a:moveTo>
                    <a:pt x="1787652" y="4191762"/>
                  </a:moveTo>
                  <a:lnTo>
                    <a:pt x="1783842" y="4184142"/>
                  </a:lnTo>
                  <a:lnTo>
                    <a:pt x="1776222" y="4181856"/>
                  </a:lnTo>
                  <a:lnTo>
                    <a:pt x="1768602" y="4178808"/>
                  </a:lnTo>
                  <a:lnTo>
                    <a:pt x="1760220" y="4183380"/>
                  </a:lnTo>
                  <a:lnTo>
                    <a:pt x="1757934" y="4191000"/>
                  </a:lnTo>
                  <a:lnTo>
                    <a:pt x="1755648" y="4197858"/>
                  </a:lnTo>
                  <a:lnTo>
                    <a:pt x="1759458" y="4206240"/>
                  </a:lnTo>
                  <a:lnTo>
                    <a:pt x="1774698" y="4210812"/>
                  </a:lnTo>
                  <a:lnTo>
                    <a:pt x="1783080" y="4207002"/>
                  </a:lnTo>
                  <a:lnTo>
                    <a:pt x="1787652" y="4191762"/>
                  </a:lnTo>
                  <a:close/>
                </a:path>
                <a:path w="5942965" h="4396740">
                  <a:moveTo>
                    <a:pt x="1733550" y="4174236"/>
                  </a:moveTo>
                  <a:lnTo>
                    <a:pt x="1729739" y="4165854"/>
                  </a:lnTo>
                  <a:lnTo>
                    <a:pt x="1722120" y="4163568"/>
                  </a:lnTo>
                  <a:lnTo>
                    <a:pt x="1715262" y="4160520"/>
                  </a:lnTo>
                  <a:lnTo>
                    <a:pt x="1706880" y="4165092"/>
                  </a:lnTo>
                  <a:lnTo>
                    <a:pt x="1704594" y="4171950"/>
                  </a:lnTo>
                  <a:lnTo>
                    <a:pt x="1701545" y="4179570"/>
                  </a:lnTo>
                  <a:lnTo>
                    <a:pt x="1705356" y="4187952"/>
                  </a:lnTo>
                  <a:lnTo>
                    <a:pt x="1720595" y="4192524"/>
                  </a:lnTo>
                  <a:lnTo>
                    <a:pt x="1728978" y="4188714"/>
                  </a:lnTo>
                  <a:lnTo>
                    <a:pt x="1731264" y="4181856"/>
                  </a:lnTo>
                  <a:lnTo>
                    <a:pt x="1733550" y="4174236"/>
                  </a:lnTo>
                  <a:close/>
                </a:path>
                <a:path w="5942965" h="4396740">
                  <a:moveTo>
                    <a:pt x="1680210" y="4155186"/>
                  </a:moveTo>
                  <a:lnTo>
                    <a:pt x="1676400" y="4146804"/>
                  </a:lnTo>
                  <a:lnTo>
                    <a:pt x="1668780" y="4144518"/>
                  </a:lnTo>
                  <a:lnTo>
                    <a:pt x="1661922" y="4141470"/>
                  </a:lnTo>
                  <a:lnTo>
                    <a:pt x="1653539" y="4145280"/>
                  </a:lnTo>
                  <a:lnTo>
                    <a:pt x="1650492" y="4152900"/>
                  </a:lnTo>
                  <a:lnTo>
                    <a:pt x="1648206" y="4160520"/>
                  </a:lnTo>
                  <a:lnTo>
                    <a:pt x="1652016" y="4168140"/>
                  </a:lnTo>
                  <a:lnTo>
                    <a:pt x="1658874" y="4171188"/>
                  </a:lnTo>
                  <a:lnTo>
                    <a:pt x="1659636" y="4171188"/>
                  </a:lnTo>
                  <a:lnTo>
                    <a:pt x="1666494" y="4174236"/>
                  </a:lnTo>
                  <a:lnTo>
                    <a:pt x="1674876" y="4170426"/>
                  </a:lnTo>
                  <a:lnTo>
                    <a:pt x="1677162" y="4162806"/>
                  </a:lnTo>
                  <a:lnTo>
                    <a:pt x="1680210" y="4155186"/>
                  </a:lnTo>
                  <a:close/>
                </a:path>
                <a:path w="5942965" h="4396740">
                  <a:moveTo>
                    <a:pt x="1626870" y="4135374"/>
                  </a:moveTo>
                  <a:lnTo>
                    <a:pt x="1623060" y="4127754"/>
                  </a:lnTo>
                  <a:lnTo>
                    <a:pt x="1616202" y="4124706"/>
                  </a:lnTo>
                  <a:lnTo>
                    <a:pt x="1608582" y="4121658"/>
                  </a:lnTo>
                  <a:lnTo>
                    <a:pt x="1600200" y="4125468"/>
                  </a:lnTo>
                  <a:lnTo>
                    <a:pt x="1597152" y="4133088"/>
                  </a:lnTo>
                  <a:lnTo>
                    <a:pt x="1594866" y="4139946"/>
                  </a:lnTo>
                  <a:lnTo>
                    <a:pt x="1598676" y="4148328"/>
                  </a:lnTo>
                  <a:lnTo>
                    <a:pt x="1605534" y="4151376"/>
                  </a:lnTo>
                  <a:lnTo>
                    <a:pt x="1613154" y="4153662"/>
                  </a:lnTo>
                  <a:lnTo>
                    <a:pt x="1621536" y="4150614"/>
                  </a:lnTo>
                  <a:lnTo>
                    <a:pt x="1623822" y="4142994"/>
                  </a:lnTo>
                  <a:lnTo>
                    <a:pt x="1626870" y="4135374"/>
                  </a:lnTo>
                  <a:close/>
                </a:path>
                <a:path w="5942965" h="4396740">
                  <a:moveTo>
                    <a:pt x="1574292" y="4115562"/>
                  </a:moveTo>
                  <a:lnTo>
                    <a:pt x="1570482" y="4107180"/>
                  </a:lnTo>
                  <a:lnTo>
                    <a:pt x="1562862" y="4104132"/>
                  </a:lnTo>
                  <a:lnTo>
                    <a:pt x="1556004" y="4101084"/>
                  </a:lnTo>
                  <a:lnTo>
                    <a:pt x="1547622" y="4104894"/>
                  </a:lnTo>
                  <a:lnTo>
                    <a:pt x="1544574" y="4111752"/>
                  </a:lnTo>
                  <a:lnTo>
                    <a:pt x="1541526" y="4119372"/>
                  </a:lnTo>
                  <a:lnTo>
                    <a:pt x="1545336" y="4126992"/>
                  </a:lnTo>
                  <a:lnTo>
                    <a:pt x="1552194" y="4130040"/>
                  </a:lnTo>
                  <a:lnTo>
                    <a:pt x="1559814" y="4133088"/>
                  </a:lnTo>
                  <a:lnTo>
                    <a:pt x="1568196" y="4130040"/>
                  </a:lnTo>
                  <a:lnTo>
                    <a:pt x="1571244" y="4122420"/>
                  </a:lnTo>
                  <a:lnTo>
                    <a:pt x="1574292" y="4115562"/>
                  </a:lnTo>
                  <a:close/>
                </a:path>
                <a:path w="5942965" h="4396740">
                  <a:moveTo>
                    <a:pt x="1521714" y="4093464"/>
                  </a:moveTo>
                  <a:lnTo>
                    <a:pt x="1517904" y="4085082"/>
                  </a:lnTo>
                  <a:lnTo>
                    <a:pt x="1510284" y="4082034"/>
                  </a:lnTo>
                  <a:lnTo>
                    <a:pt x="1503426" y="4078986"/>
                  </a:lnTo>
                  <a:lnTo>
                    <a:pt x="1495044" y="4082796"/>
                  </a:lnTo>
                  <a:lnTo>
                    <a:pt x="1491996" y="4090416"/>
                  </a:lnTo>
                  <a:lnTo>
                    <a:pt x="1488948" y="4097274"/>
                  </a:lnTo>
                  <a:lnTo>
                    <a:pt x="1492758" y="4105656"/>
                  </a:lnTo>
                  <a:lnTo>
                    <a:pt x="1499616" y="4108704"/>
                  </a:lnTo>
                  <a:lnTo>
                    <a:pt x="1507236" y="4111752"/>
                  </a:lnTo>
                  <a:lnTo>
                    <a:pt x="1515618" y="4107942"/>
                  </a:lnTo>
                  <a:lnTo>
                    <a:pt x="1518666" y="4101084"/>
                  </a:lnTo>
                  <a:lnTo>
                    <a:pt x="1521714" y="4093464"/>
                  </a:lnTo>
                  <a:close/>
                </a:path>
                <a:path w="5942965" h="4396740">
                  <a:moveTo>
                    <a:pt x="1469136" y="4071366"/>
                  </a:moveTo>
                  <a:lnTo>
                    <a:pt x="1466088" y="4062984"/>
                  </a:lnTo>
                  <a:lnTo>
                    <a:pt x="1458468" y="4059936"/>
                  </a:lnTo>
                  <a:lnTo>
                    <a:pt x="1451610" y="4056888"/>
                  </a:lnTo>
                  <a:lnTo>
                    <a:pt x="1443228" y="4059936"/>
                  </a:lnTo>
                  <a:lnTo>
                    <a:pt x="1440180" y="4066794"/>
                  </a:lnTo>
                  <a:lnTo>
                    <a:pt x="1437132" y="4074414"/>
                  </a:lnTo>
                  <a:lnTo>
                    <a:pt x="1440180" y="4082796"/>
                  </a:lnTo>
                  <a:lnTo>
                    <a:pt x="1447038" y="4085844"/>
                  </a:lnTo>
                  <a:lnTo>
                    <a:pt x="1454658" y="4088892"/>
                  </a:lnTo>
                  <a:lnTo>
                    <a:pt x="1463040" y="4085844"/>
                  </a:lnTo>
                  <a:lnTo>
                    <a:pt x="1466088" y="4078224"/>
                  </a:lnTo>
                  <a:lnTo>
                    <a:pt x="1469136" y="4071366"/>
                  </a:lnTo>
                  <a:close/>
                </a:path>
                <a:path w="5942965" h="4396740">
                  <a:moveTo>
                    <a:pt x="1417320" y="4048506"/>
                  </a:moveTo>
                  <a:lnTo>
                    <a:pt x="1414272" y="4039362"/>
                  </a:lnTo>
                  <a:lnTo>
                    <a:pt x="1407414" y="4036314"/>
                  </a:lnTo>
                  <a:lnTo>
                    <a:pt x="1399794" y="4033266"/>
                  </a:lnTo>
                  <a:lnTo>
                    <a:pt x="1391412" y="4036314"/>
                  </a:lnTo>
                  <a:lnTo>
                    <a:pt x="1388364" y="4043172"/>
                  </a:lnTo>
                  <a:lnTo>
                    <a:pt x="1385316" y="4050792"/>
                  </a:lnTo>
                  <a:lnTo>
                    <a:pt x="1388364" y="4059174"/>
                  </a:lnTo>
                  <a:lnTo>
                    <a:pt x="1402080" y="4065270"/>
                  </a:lnTo>
                  <a:lnTo>
                    <a:pt x="1410462" y="4062222"/>
                  </a:lnTo>
                  <a:lnTo>
                    <a:pt x="1414272" y="4055364"/>
                  </a:lnTo>
                  <a:lnTo>
                    <a:pt x="1417320" y="4048506"/>
                  </a:lnTo>
                  <a:close/>
                </a:path>
                <a:path w="5942965" h="4396740">
                  <a:moveTo>
                    <a:pt x="1366266" y="4024122"/>
                  </a:moveTo>
                  <a:lnTo>
                    <a:pt x="1363218" y="4015740"/>
                  </a:lnTo>
                  <a:lnTo>
                    <a:pt x="1356360" y="4011930"/>
                  </a:lnTo>
                  <a:lnTo>
                    <a:pt x="1348740" y="4008882"/>
                  </a:lnTo>
                  <a:lnTo>
                    <a:pt x="1340358" y="4011930"/>
                  </a:lnTo>
                  <a:lnTo>
                    <a:pt x="1337310" y="4018788"/>
                  </a:lnTo>
                  <a:lnTo>
                    <a:pt x="1333500" y="4025646"/>
                  </a:lnTo>
                  <a:lnTo>
                    <a:pt x="1336548" y="4034028"/>
                  </a:lnTo>
                  <a:lnTo>
                    <a:pt x="1343406" y="4037838"/>
                  </a:lnTo>
                  <a:lnTo>
                    <a:pt x="1350264" y="4040886"/>
                  </a:lnTo>
                  <a:lnTo>
                    <a:pt x="1359408" y="4038600"/>
                  </a:lnTo>
                  <a:lnTo>
                    <a:pt x="1362456" y="4030980"/>
                  </a:lnTo>
                  <a:lnTo>
                    <a:pt x="1366266" y="4024122"/>
                  </a:lnTo>
                  <a:close/>
                </a:path>
                <a:path w="5942965" h="4396740">
                  <a:moveTo>
                    <a:pt x="1315212" y="3998976"/>
                  </a:moveTo>
                  <a:lnTo>
                    <a:pt x="1312164" y="3990594"/>
                  </a:lnTo>
                  <a:lnTo>
                    <a:pt x="1305306" y="3986784"/>
                  </a:lnTo>
                  <a:lnTo>
                    <a:pt x="1298448" y="3983736"/>
                  </a:lnTo>
                  <a:lnTo>
                    <a:pt x="1290066" y="3986022"/>
                  </a:lnTo>
                  <a:lnTo>
                    <a:pt x="1286256" y="3992880"/>
                  </a:lnTo>
                  <a:lnTo>
                    <a:pt x="1282446" y="4000500"/>
                  </a:lnTo>
                  <a:lnTo>
                    <a:pt x="1285494" y="4008882"/>
                  </a:lnTo>
                  <a:lnTo>
                    <a:pt x="1292352" y="4011930"/>
                  </a:lnTo>
                  <a:lnTo>
                    <a:pt x="1292352" y="4012692"/>
                  </a:lnTo>
                  <a:lnTo>
                    <a:pt x="1299210" y="4015740"/>
                  </a:lnTo>
                  <a:lnTo>
                    <a:pt x="1307592" y="4013454"/>
                  </a:lnTo>
                  <a:lnTo>
                    <a:pt x="1311402" y="4005834"/>
                  </a:lnTo>
                  <a:lnTo>
                    <a:pt x="1315212" y="3998976"/>
                  </a:lnTo>
                  <a:close/>
                </a:path>
                <a:path w="5942965" h="4396740">
                  <a:moveTo>
                    <a:pt x="1264158" y="3973068"/>
                  </a:moveTo>
                  <a:lnTo>
                    <a:pt x="1261872" y="3964686"/>
                  </a:lnTo>
                  <a:lnTo>
                    <a:pt x="1248156" y="3957066"/>
                  </a:lnTo>
                  <a:lnTo>
                    <a:pt x="1239774" y="3960114"/>
                  </a:lnTo>
                  <a:lnTo>
                    <a:pt x="1232154" y="3973830"/>
                  </a:lnTo>
                  <a:lnTo>
                    <a:pt x="1234440" y="3982212"/>
                  </a:lnTo>
                  <a:lnTo>
                    <a:pt x="1248156" y="3989832"/>
                  </a:lnTo>
                  <a:lnTo>
                    <a:pt x="1257300" y="3986784"/>
                  </a:lnTo>
                  <a:lnTo>
                    <a:pt x="1261110" y="3979926"/>
                  </a:lnTo>
                  <a:lnTo>
                    <a:pt x="1264158" y="3973068"/>
                  </a:lnTo>
                  <a:close/>
                </a:path>
                <a:path w="5942965" h="4396740">
                  <a:moveTo>
                    <a:pt x="1214628" y="3946398"/>
                  </a:moveTo>
                  <a:lnTo>
                    <a:pt x="1212342" y="3938016"/>
                  </a:lnTo>
                  <a:lnTo>
                    <a:pt x="1198626" y="3930396"/>
                  </a:lnTo>
                  <a:lnTo>
                    <a:pt x="1189482" y="3932682"/>
                  </a:lnTo>
                  <a:lnTo>
                    <a:pt x="1181862" y="3946398"/>
                  </a:lnTo>
                  <a:lnTo>
                    <a:pt x="1184148" y="3954780"/>
                  </a:lnTo>
                  <a:lnTo>
                    <a:pt x="1197864" y="3962400"/>
                  </a:lnTo>
                  <a:lnTo>
                    <a:pt x="1207008" y="3960114"/>
                  </a:lnTo>
                  <a:lnTo>
                    <a:pt x="1214628" y="3946398"/>
                  </a:lnTo>
                  <a:close/>
                </a:path>
                <a:path w="5942965" h="4396740">
                  <a:moveTo>
                    <a:pt x="1165098" y="3918204"/>
                  </a:moveTo>
                  <a:lnTo>
                    <a:pt x="1162812" y="3909822"/>
                  </a:lnTo>
                  <a:lnTo>
                    <a:pt x="1149096" y="3902202"/>
                  </a:lnTo>
                  <a:lnTo>
                    <a:pt x="1139952" y="3904488"/>
                  </a:lnTo>
                  <a:lnTo>
                    <a:pt x="1132332" y="3918204"/>
                  </a:lnTo>
                  <a:lnTo>
                    <a:pt x="1134618" y="3926586"/>
                  </a:lnTo>
                  <a:lnTo>
                    <a:pt x="1141476" y="3930396"/>
                  </a:lnTo>
                  <a:lnTo>
                    <a:pt x="1148334" y="3934968"/>
                  </a:lnTo>
                  <a:lnTo>
                    <a:pt x="1157478" y="3931920"/>
                  </a:lnTo>
                  <a:lnTo>
                    <a:pt x="1165098" y="3918204"/>
                  </a:lnTo>
                  <a:close/>
                </a:path>
                <a:path w="5942965" h="4396740">
                  <a:moveTo>
                    <a:pt x="1116330" y="3890010"/>
                  </a:moveTo>
                  <a:lnTo>
                    <a:pt x="1114044" y="3880866"/>
                  </a:lnTo>
                  <a:lnTo>
                    <a:pt x="1100328" y="3873246"/>
                  </a:lnTo>
                  <a:lnTo>
                    <a:pt x="1091184" y="3875532"/>
                  </a:lnTo>
                  <a:lnTo>
                    <a:pt x="1087374" y="3882390"/>
                  </a:lnTo>
                  <a:lnTo>
                    <a:pt x="1083564" y="3888486"/>
                  </a:lnTo>
                  <a:lnTo>
                    <a:pt x="1085850" y="3897630"/>
                  </a:lnTo>
                  <a:lnTo>
                    <a:pt x="1099566" y="3905250"/>
                  </a:lnTo>
                  <a:lnTo>
                    <a:pt x="1107948" y="3903726"/>
                  </a:lnTo>
                  <a:lnTo>
                    <a:pt x="1111758" y="3896868"/>
                  </a:lnTo>
                  <a:lnTo>
                    <a:pt x="1116330" y="3890010"/>
                  </a:lnTo>
                  <a:close/>
                </a:path>
                <a:path w="5942965" h="4396740">
                  <a:moveTo>
                    <a:pt x="1067562" y="3860292"/>
                  </a:moveTo>
                  <a:lnTo>
                    <a:pt x="1065276" y="3851148"/>
                  </a:lnTo>
                  <a:lnTo>
                    <a:pt x="1059180" y="3847338"/>
                  </a:lnTo>
                  <a:lnTo>
                    <a:pt x="1052322" y="3843528"/>
                  </a:lnTo>
                  <a:lnTo>
                    <a:pt x="1043178" y="3845052"/>
                  </a:lnTo>
                  <a:lnTo>
                    <a:pt x="1039368" y="3851910"/>
                  </a:lnTo>
                  <a:lnTo>
                    <a:pt x="1034796" y="3858768"/>
                  </a:lnTo>
                  <a:lnTo>
                    <a:pt x="1037082" y="3867150"/>
                  </a:lnTo>
                  <a:lnTo>
                    <a:pt x="1043940" y="3871722"/>
                  </a:lnTo>
                  <a:lnTo>
                    <a:pt x="1050798" y="3875532"/>
                  </a:lnTo>
                  <a:lnTo>
                    <a:pt x="1059180" y="3873246"/>
                  </a:lnTo>
                  <a:lnTo>
                    <a:pt x="1063752" y="3867150"/>
                  </a:lnTo>
                  <a:lnTo>
                    <a:pt x="1067562" y="3860292"/>
                  </a:lnTo>
                  <a:close/>
                </a:path>
                <a:path w="5942965" h="4396740">
                  <a:moveTo>
                    <a:pt x="1019556" y="3829812"/>
                  </a:moveTo>
                  <a:lnTo>
                    <a:pt x="1018032" y="3820668"/>
                  </a:lnTo>
                  <a:lnTo>
                    <a:pt x="1011174" y="3816858"/>
                  </a:lnTo>
                  <a:lnTo>
                    <a:pt x="1004316" y="3812286"/>
                  </a:lnTo>
                  <a:lnTo>
                    <a:pt x="995934" y="3813810"/>
                  </a:lnTo>
                  <a:lnTo>
                    <a:pt x="991362" y="3820668"/>
                  </a:lnTo>
                  <a:lnTo>
                    <a:pt x="987552" y="3827526"/>
                  </a:lnTo>
                  <a:lnTo>
                    <a:pt x="989076" y="3835908"/>
                  </a:lnTo>
                  <a:lnTo>
                    <a:pt x="995934" y="3840480"/>
                  </a:lnTo>
                  <a:lnTo>
                    <a:pt x="1002030" y="3845052"/>
                  </a:lnTo>
                  <a:lnTo>
                    <a:pt x="1011174" y="3842766"/>
                  </a:lnTo>
                  <a:lnTo>
                    <a:pt x="1015746" y="3835908"/>
                  </a:lnTo>
                  <a:lnTo>
                    <a:pt x="1019556" y="3829812"/>
                  </a:lnTo>
                  <a:close/>
                </a:path>
                <a:path w="5942965" h="4396740">
                  <a:moveTo>
                    <a:pt x="972312" y="3798570"/>
                  </a:moveTo>
                  <a:lnTo>
                    <a:pt x="970788" y="3789426"/>
                  </a:lnTo>
                  <a:lnTo>
                    <a:pt x="964692" y="3784854"/>
                  </a:lnTo>
                  <a:lnTo>
                    <a:pt x="957834" y="3780282"/>
                  </a:lnTo>
                  <a:lnTo>
                    <a:pt x="948690" y="3782568"/>
                  </a:lnTo>
                  <a:lnTo>
                    <a:pt x="944880" y="3788664"/>
                  </a:lnTo>
                  <a:lnTo>
                    <a:pt x="940308" y="3795522"/>
                  </a:lnTo>
                  <a:lnTo>
                    <a:pt x="941832" y="3803904"/>
                  </a:lnTo>
                  <a:lnTo>
                    <a:pt x="947928" y="3808476"/>
                  </a:lnTo>
                  <a:lnTo>
                    <a:pt x="948690" y="3808476"/>
                  </a:lnTo>
                  <a:lnTo>
                    <a:pt x="954786" y="3813048"/>
                  </a:lnTo>
                  <a:lnTo>
                    <a:pt x="963930" y="3811524"/>
                  </a:lnTo>
                  <a:lnTo>
                    <a:pt x="967740" y="3804666"/>
                  </a:lnTo>
                  <a:lnTo>
                    <a:pt x="972312" y="3798570"/>
                  </a:lnTo>
                  <a:close/>
                </a:path>
                <a:path w="5942965" h="4396740">
                  <a:moveTo>
                    <a:pt x="925830" y="3765804"/>
                  </a:moveTo>
                  <a:lnTo>
                    <a:pt x="924306" y="3757422"/>
                  </a:lnTo>
                  <a:lnTo>
                    <a:pt x="918210" y="3752850"/>
                  </a:lnTo>
                  <a:lnTo>
                    <a:pt x="912114" y="3747516"/>
                  </a:lnTo>
                  <a:lnTo>
                    <a:pt x="902970" y="3749040"/>
                  </a:lnTo>
                  <a:lnTo>
                    <a:pt x="898398" y="3755898"/>
                  </a:lnTo>
                  <a:lnTo>
                    <a:pt x="893826" y="3761994"/>
                  </a:lnTo>
                  <a:lnTo>
                    <a:pt x="895350" y="3771138"/>
                  </a:lnTo>
                  <a:lnTo>
                    <a:pt x="907542" y="3780282"/>
                  </a:lnTo>
                  <a:lnTo>
                    <a:pt x="916686" y="3778758"/>
                  </a:lnTo>
                  <a:lnTo>
                    <a:pt x="921258" y="3772662"/>
                  </a:lnTo>
                  <a:lnTo>
                    <a:pt x="925830" y="3765804"/>
                  </a:lnTo>
                  <a:close/>
                </a:path>
                <a:path w="5942965" h="4396740">
                  <a:moveTo>
                    <a:pt x="880110" y="3733038"/>
                  </a:moveTo>
                  <a:lnTo>
                    <a:pt x="878586" y="3723894"/>
                  </a:lnTo>
                  <a:lnTo>
                    <a:pt x="872490" y="3719322"/>
                  </a:lnTo>
                  <a:lnTo>
                    <a:pt x="866394" y="3713988"/>
                  </a:lnTo>
                  <a:lnTo>
                    <a:pt x="857250" y="3715512"/>
                  </a:lnTo>
                  <a:lnTo>
                    <a:pt x="848106" y="3727704"/>
                  </a:lnTo>
                  <a:lnTo>
                    <a:pt x="848868" y="3736848"/>
                  </a:lnTo>
                  <a:lnTo>
                    <a:pt x="854964" y="3741420"/>
                  </a:lnTo>
                  <a:lnTo>
                    <a:pt x="861822" y="3746754"/>
                  </a:lnTo>
                  <a:lnTo>
                    <a:pt x="870204" y="3745230"/>
                  </a:lnTo>
                  <a:lnTo>
                    <a:pt x="875538" y="3739134"/>
                  </a:lnTo>
                  <a:lnTo>
                    <a:pt x="880110" y="3733038"/>
                  </a:lnTo>
                  <a:close/>
                </a:path>
                <a:path w="5942965" h="4396740">
                  <a:moveTo>
                    <a:pt x="834390" y="3698748"/>
                  </a:moveTo>
                  <a:lnTo>
                    <a:pt x="833628" y="3689604"/>
                  </a:lnTo>
                  <a:lnTo>
                    <a:pt x="827532" y="3684270"/>
                  </a:lnTo>
                  <a:lnTo>
                    <a:pt x="821436" y="3679698"/>
                  </a:lnTo>
                  <a:lnTo>
                    <a:pt x="812292" y="3680460"/>
                  </a:lnTo>
                  <a:lnTo>
                    <a:pt x="807720" y="3686556"/>
                  </a:lnTo>
                  <a:lnTo>
                    <a:pt x="802386" y="3692652"/>
                  </a:lnTo>
                  <a:lnTo>
                    <a:pt x="803910" y="3701796"/>
                  </a:lnTo>
                  <a:lnTo>
                    <a:pt x="810006" y="3707130"/>
                  </a:lnTo>
                  <a:lnTo>
                    <a:pt x="816102" y="3711702"/>
                  </a:lnTo>
                  <a:lnTo>
                    <a:pt x="825246" y="3710940"/>
                  </a:lnTo>
                  <a:lnTo>
                    <a:pt x="834390" y="3698748"/>
                  </a:lnTo>
                  <a:close/>
                </a:path>
                <a:path w="5942965" h="4396740">
                  <a:moveTo>
                    <a:pt x="790194" y="3662934"/>
                  </a:moveTo>
                  <a:lnTo>
                    <a:pt x="789432" y="3654552"/>
                  </a:lnTo>
                  <a:lnTo>
                    <a:pt x="777240" y="3643884"/>
                  </a:lnTo>
                  <a:lnTo>
                    <a:pt x="768096" y="3645408"/>
                  </a:lnTo>
                  <a:lnTo>
                    <a:pt x="763524" y="3650742"/>
                  </a:lnTo>
                  <a:lnTo>
                    <a:pt x="758190" y="3656838"/>
                  </a:lnTo>
                  <a:lnTo>
                    <a:pt x="758952" y="3665982"/>
                  </a:lnTo>
                  <a:lnTo>
                    <a:pt x="765048" y="3671316"/>
                  </a:lnTo>
                  <a:lnTo>
                    <a:pt x="771144" y="3675888"/>
                  </a:lnTo>
                  <a:lnTo>
                    <a:pt x="780288" y="3675126"/>
                  </a:lnTo>
                  <a:lnTo>
                    <a:pt x="784860" y="3669030"/>
                  </a:lnTo>
                  <a:lnTo>
                    <a:pt x="790194" y="3662934"/>
                  </a:lnTo>
                  <a:close/>
                </a:path>
                <a:path w="5942965" h="4396740">
                  <a:moveTo>
                    <a:pt x="746760" y="3627120"/>
                  </a:moveTo>
                  <a:lnTo>
                    <a:pt x="745998" y="3617976"/>
                  </a:lnTo>
                  <a:lnTo>
                    <a:pt x="739902" y="3612642"/>
                  </a:lnTo>
                  <a:lnTo>
                    <a:pt x="733806" y="3608070"/>
                  </a:lnTo>
                  <a:lnTo>
                    <a:pt x="725424" y="3608070"/>
                  </a:lnTo>
                  <a:lnTo>
                    <a:pt x="714756" y="3620262"/>
                  </a:lnTo>
                  <a:lnTo>
                    <a:pt x="715518" y="3629406"/>
                  </a:lnTo>
                  <a:lnTo>
                    <a:pt x="721614" y="3633978"/>
                  </a:lnTo>
                  <a:lnTo>
                    <a:pt x="721614" y="3634740"/>
                  </a:lnTo>
                  <a:lnTo>
                    <a:pt x="726948" y="3639312"/>
                  </a:lnTo>
                  <a:lnTo>
                    <a:pt x="736092" y="3639312"/>
                  </a:lnTo>
                  <a:lnTo>
                    <a:pt x="746760" y="3627120"/>
                  </a:lnTo>
                  <a:close/>
                </a:path>
                <a:path w="5942965" h="4396740">
                  <a:moveTo>
                    <a:pt x="703326" y="3589782"/>
                  </a:moveTo>
                  <a:lnTo>
                    <a:pt x="703326" y="3581400"/>
                  </a:lnTo>
                  <a:lnTo>
                    <a:pt x="697230" y="3576066"/>
                  </a:lnTo>
                  <a:lnTo>
                    <a:pt x="691896" y="3570732"/>
                  </a:lnTo>
                  <a:lnTo>
                    <a:pt x="682752" y="3570732"/>
                  </a:lnTo>
                  <a:lnTo>
                    <a:pt x="677418" y="3576828"/>
                  </a:lnTo>
                  <a:lnTo>
                    <a:pt x="672084" y="3582162"/>
                  </a:lnTo>
                  <a:lnTo>
                    <a:pt x="672084" y="3591306"/>
                  </a:lnTo>
                  <a:lnTo>
                    <a:pt x="684276" y="3601974"/>
                  </a:lnTo>
                  <a:lnTo>
                    <a:pt x="692658" y="3601974"/>
                  </a:lnTo>
                  <a:lnTo>
                    <a:pt x="703326" y="3589782"/>
                  </a:lnTo>
                  <a:close/>
                </a:path>
                <a:path w="5942965" h="4396740">
                  <a:moveTo>
                    <a:pt x="661416" y="3551682"/>
                  </a:moveTo>
                  <a:lnTo>
                    <a:pt x="661416" y="3542538"/>
                  </a:lnTo>
                  <a:lnTo>
                    <a:pt x="655320" y="3537204"/>
                  </a:lnTo>
                  <a:lnTo>
                    <a:pt x="649986" y="3531870"/>
                  </a:lnTo>
                  <a:lnTo>
                    <a:pt x="640842" y="3532632"/>
                  </a:lnTo>
                  <a:lnTo>
                    <a:pt x="635508" y="3537966"/>
                  </a:lnTo>
                  <a:lnTo>
                    <a:pt x="630174" y="3544062"/>
                  </a:lnTo>
                  <a:lnTo>
                    <a:pt x="630174" y="3553206"/>
                  </a:lnTo>
                  <a:lnTo>
                    <a:pt x="642366" y="3563874"/>
                  </a:lnTo>
                  <a:lnTo>
                    <a:pt x="650748" y="3563112"/>
                  </a:lnTo>
                  <a:lnTo>
                    <a:pt x="656082" y="3557016"/>
                  </a:lnTo>
                  <a:lnTo>
                    <a:pt x="661416" y="3551682"/>
                  </a:lnTo>
                  <a:close/>
                </a:path>
                <a:path w="5942965" h="4396740">
                  <a:moveTo>
                    <a:pt x="620268" y="3512820"/>
                  </a:moveTo>
                  <a:lnTo>
                    <a:pt x="620268" y="3503676"/>
                  </a:lnTo>
                  <a:lnTo>
                    <a:pt x="608838" y="3492246"/>
                  </a:lnTo>
                  <a:lnTo>
                    <a:pt x="600456" y="3493008"/>
                  </a:lnTo>
                  <a:lnTo>
                    <a:pt x="594360" y="3498342"/>
                  </a:lnTo>
                  <a:lnTo>
                    <a:pt x="589026" y="3503676"/>
                  </a:lnTo>
                  <a:lnTo>
                    <a:pt x="589026" y="3512820"/>
                  </a:lnTo>
                  <a:lnTo>
                    <a:pt x="595122" y="3518154"/>
                  </a:lnTo>
                  <a:lnTo>
                    <a:pt x="600456" y="3524250"/>
                  </a:lnTo>
                  <a:lnTo>
                    <a:pt x="609600" y="3523488"/>
                  </a:lnTo>
                  <a:lnTo>
                    <a:pt x="620268" y="3512820"/>
                  </a:lnTo>
                  <a:close/>
                </a:path>
                <a:path w="5942965" h="4396740">
                  <a:moveTo>
                    <a:pt x="580644" y="3472434"/>
                  </a:moveTo>
                  <a:lnTo>
                    <a:pt x="580644" y="3463290"/>
                  </a:lnTo>
                  <a:lnTo>
                    <a:pt x="575310" y="3457956"/>
                  </a:lnTo>
                  <a:lnTo>
                    <a:pt x="574548" y="3457956"/>
                  </a:lnTo>
                  <a:lnTo>
                    <a:pt x="569214" y="3452622"/>
                  </a:lnTo>
                  <a:lnTo>
                    <a:pt x="560070" y="3451860"/>
                  </a:lnTo>
                  <a:lnTo>
                    <a:pt x="554736" y="3457956"/>
                  </a:lnTo>
                  <a:lnTo>
                    <a:pt x="549402" y="3463290"/>
                  </a:lnTo>
                  <a:lnTo>
                    <a:pt x="549402" y="3472434"/>
                  </a:lnTo>
                  <a:lnTo>
                    <a:pt x="560070" y="3483102"/>
                  </a:lnTo>
                  <a:lnTo>
                    <a:pt x="569214" y="3483864"/>
                  </a:lnTo>
                  <a:lnTo>
                    <a:pt x="574548" y="3477768"/>
                  </a:lnTo>
                  <a:lnTo>
                    <a:pt x="580644" y="3472434"/>
                  </a:lnTo>
                  <a:close/>
                </a:path>
                <a:path w="5942965" h="4396740">
                  <a:moveTo>
                    <a:pt x="541782" y="3422142"/>
                  </a:moveTo>
                  <a:lnTo>
                    <a:pt x="530352" y="3410712"/>
                  </a:lnTo>
                  <a:lnTo>
                    <a:pt x="521970" y="3410712"/>
                  </a:lnTo>
                  <a:lnTo>
                    <a:pt x="515874" y="3416046"/>
                  </a:lnTo>
                  <a:lnTo>
                    <a:pt x="510540" y="3421380"/>
                  </a:lnTo>
                  <a:lnTo>
                    <a:pt x="509778" y="3430524"/>
                  </a:lnTo>
                  <a:lnTo>
                    <a:pt x="515112" y="3435858"/>
                  </a:lnTo>
                  <a:lnTo>
                    <a:pt x="520446" y="3441954"/>
                  </a:lnTo>
                  <a:lnTo>
                    <a:pt x="529590" y="3441954"/>
                  </a:lnTo>
                  <a:lnTo>
                    <a:pt x="535686" y="3436620"/>
                  </a:lnTo>
                  <a:lnTo>
                    <a:pt x="541020" y="3431286"/>
                  </a:lnTo>
                  <a:lnTo>
                    <a:pt x="541782" y="3422142"/>
                  </a:lnTo>
                  <a:close/>
                </a:path>
                <a:path w="5942965" h="4396740">
                  <a:moveTo>
                    <a:pt x="503682" y="3380232"/>
                  </a:moveTo>
                  <a:lnTo>
                    <a:pt x="498348" y="3374898"/>
                  </a:lnTo>
                  <a:lnTo>
                    <a:pt x="493014" y="3368802"/>
                  </a:lnTo>
                  <a:lnTo>
                    <a:pt x="483870" y="3368040"/>
                  </a:lnTo>
                  <a:lnTo>
                    <a:pt x="478536" y="3373374"/>
                  </a:lnTo>
                  <a:lnTo>
                    <a:pt x="472440" y="3378708"/>
                  </a:lnTo>
                  <a:lnTo>
                    <a:pt x="471678" y="3387852"/>
                  </a:lnTo>
                  <a:lnTo>
                    <a:pt x="477012" y="3393948"/>
                  </a:lnTo>
                  <a:lnTo>
                    <a:pt x="482346" y="3399282"/>
                  </a:lnTo>
                  <a:lnTo>
                    <a:pt x="491490" y="3400044"/>
                  </a:lnTo>
                  <a:lnTo>
                    <a:pt x="496824" y="3394710"/>
                  </a:lnTo>
                  <a:lnTo>
                    <a:pt x="502920" y="3389376"/>
                  </a:lnTo>
                  <a:lnTo>
                    <a:pt x="503682" y="3380232"/>
                  </a:lnTo>
                  <a:close/>
                </a:path>
                <a:path w="5942965" h="4396740">
                  <a:moveTo>
                    <a:pt x="466344" y="3337560"/>
                  </a:moveTo>
                  <a:lnTo>
                    <a:pt x="461772" y="3331464"/>
                  </a:lnTo>
                  <a:lnTo>
                    <a:pt x="456438" y="3325368"/>
                  </a:lnTo>
                  <a:lnTo>
                    <a:pt x="447294" y="3324606"/>
                  </a:lnTo>
                  <a:lnTo>
                    <a:pt x="441198" y="3329940"/>
                  </a:lnTo>
                  <a:lnTo>
                    <a:pt x="435864" y="3335274"/>
                  </a:lnTo>
                  <a:lnTo>
                    <a:pt x="435102" y="3344418"/>
                  </a:lnTo>
                  <a:lnTo>
                    <a:pt x="439674" y="3349752"/>
                  </a:lnTo>
                  <a:lnTo>
                    <a:pt x="445008" y="3355848"/>
                  </a:lnTo>
                  <a:lnTo>
                    <a:pt x="454152" y="3356610"/>
                  </a:lnTo>
                  <a:lnTo>
                    <a:pt x="460248" y="3352038"/>
                  </a:lnTo>
                  <a:lnTo>
                    <a:pt x="465582" y="3346704"/>
                  </a:lnTo>
                  <a:lnTo>
                    <a:pt x="466344" y="3337560"/>
                  </a:lnTo>
                  <a:close/>
                </a:path>
                <a:path w="5942965" h="4396740">
                  <a:moveTo>
                    <a:pt x="430530" y="3294126"/>
                  </a:moveTo>
                  <a:lnTo>
                    <a:pt x="421386" y="3281934"/>
                  </a:lnTo>
                  <a:lnTo>
                    <a:pt x="412242" y="3280410"/>
                  </a:lnTo>
                  <a:lnTo>
                    <a:pt x="406146" y="3285744"/>
                  </a:lnTo>
                  <a:lnTo>
                    <a:pt x="400050" y="3290316"/>
                  </a:lnTo>
                  <a:lnTo>
                    <a:pt x="398526" y="3299460"/>
                  </a:lnTo>
                  <a:lnTo>
                    <a:pt x="403860" y="3305556"/>
                  </a:lnTo>
                  <a:lnTo>
                    <a:pt x="408432" y="3311652"/>
                  </a:lnTo>
                  <a:lnTo>
                    <a:pt x="417576" y="3312414"/>
                  </a:lnTo>
                  <a:lnTo>
                    <a:pt x="429768" y="3303270"/>
                  </a:lnTo>
                  <a:lnTo>
                    <a:pt x="430530" y="3294126"/>
                  </a:lnTo>
                  <a:close/>
                </a:path>
                <a:path w="5942965" h="4396740">
                  <a:moveTo>
                    <a:pt x="396240" y="3249168"/>
                  </a:moveTo>
                  <a:lnTo>
                    <a:pt x="387096" y="3236976"/>
                  </a:lnTo>
                  <a:lnTo>
                    <a:pt x="377952" y="3235452"/>
                  </a:lnTo>
                  <a:lnTo>
                    <a:pt x="365760" y="3244596"/>
                  </a:lnTo>
                  <a:lnTo>
                    <a:pt x="364236" y="3253740"/>
                  </a:lnTo>
                  <a:lnTo>
                    <a:pt x="368808" y="3259836"/>
                  </a:lnTo>
                  <a:lnTo>
                    <a:pt x="373380" y="3266694"/>
                  </a:lnTo>
                  <a:lnTo>
                    <a:pt x="382524" y="3267456"/>
                  </a:lnTo>
                  <a:lnTo>
                    <a:pt x="394716" y="3258312"/>
                  </a:lnTo>
                  <a:lnTo>
                    <a:pt x="396240" y="3249168"/>
                  </a:lnTo>
                  <a:close/>
                </a:path>
                <a:path w="5942965" h="4396740">
                  <a:moveTo>
                    <a:pt x="362712" y="3203448"/>
                  </a:moveTo>
                  <a:lnTo>
                    <a:pt x="358140" y="3197352"/>
                  </a:lnTo>
                  <a:lnTo>
                    <a:pt x="353568" y="3190494"/>
                  </a:lnTo>
                  <a:lnTo>
                    <a:pt x="345186" y="3188970"/>
                  </a:lnTo>
                  <a:lnTo>
                    <a:pt x="338328" y="3193542"/>
                  </a:lnTo>
                  <a:lnTo>
                    <a:pt x="332232" y="3198114"/>
                  </a:lnTo>
                  <a:lnTo>
                    <a:pt x="330708" y="3207258"/>
                  </a:lnTo>
                  <a:lnTo>
                    <a:pt x="335280" y="3213354"/>
                  </a:lnTo>
                  <a:lnTo>
                    <a:pt x="335280" y="3214116"/>
                  </a:lnTo>
                  <a:lnTo>
                    <a:pt x="339852" y="3220212"/>
                  </a:lnTo>
                  <a:lnTo>
                    <a:pt x="348996" y="3221736"/>
                  </a:lnTo>
                  <a:lnTo>
                    <a:pt x="361188" y="3212592"/>
                  </a:lnTo>
                  <a:lnTo>
                    <a:pt x="362712" y="3203448"/>
                  </a:lnTo>
                  <a:close/>
                </a:path>
                <a:path w="5942965" h="4396740">
                  <a:moveTo>
                    <a:pt x="330708" y="3156966"/>
                  </a:moveTo>
                  <a:lnTo>
                    <a:pt x="326136" y="3150870"/>
                  </a:lnTo>
                  <a:lnTo>
                    <a:pt x="322326" y="3144012"/>
                  </a:lnTo>
                  <a:lnTo>
                    <a:pt x="313182" y="3142488"/>
                  </a:lnTo>
                  <a:lnTo>
                    <a:pt x="307086" y="3147060"/>
                  </a:lnTo>
                  <a:lnTo>
                    <a:pt x="300228" y="3150870"/>
                  </a:lnTo>
                  <a:lnTo>
                    <a:pt x="298704" y="3160014"/>
                  </a:lnTo>
                  <a:lnTo>
                    <a:pt x="303276" y="3166110"/>
                  </a:lnTo>
                  <a:lnTo>
                    <a:pt x="303276" y="3166872"/>
                  </a:lnTo>
                  <a:lnTo>
                    <a:pt x="307086" y="3172968"/>
                  </a:lnTo>
                  <a:lnTo>
                    <a:pt x="316230" y="3174492"/>
                  </a:lnTo>
                  <a:lnTo>
                    <a:pt x="322326" y="3170682"/>
                  </a:lnTo>
                  <a:lnTo>
                    <a:pt x="329184" y="3166110"/>
                  </a:lnTo>
                  <a:lnTo>
                    <a:pt x="330708" y="3156966"/>
                  </a:lnTo>
                  <a:close/>
                </a:path>
                <a:path w="5942965" h="4396740">
                  <a:moveTo>
                    <a:pt x="300228" y="3109722"/>
                  </a:moveTo>
                  <a:lnTo>
                    <a:pt x="295656" y="3102864"/>
                  </a:lnTo>
                  <a:lnTo>
                    <a:pt x="291846" y="3096768"/>
                  </a:lnTo>
                  <a:lnTo>
                    <a:pt x="282702" y="3094482"/>
                  </a:lnTo>
                  <a:lnTo>
                    <a:pt x="276606" y="3098292"/>
                  </a:lnTo>
                  <a:lnTo>
                    <a:pt x="269748" y="3102864"/>
                  </a:lnTo>
                  <a:lnTo>
                    <a:pt x="267462" y="3111246"/>
                  </a:lnTo>
                  <a:lnTo>
                    <a:pt x="272034" y="3118104"/>
                  </a:lnTo>
                  <a:lnTo>
                    <a:pt x="275844" y="3124962"/>
                  </a:lnTo>
                  <a:lnTo>
                    <a:pt x="284988" y="3127248"/>
                  </a:lnTo>
                  <a:lnTo>
                    <a:pt x="291846" y="3122676"/>
                  </a:lnTo>
                  <a:lnTo>
                    <a:pt x="297942" y="3118866"/>
                  </a:lnTo>
                  <a:lnTo>
                    <a:pt x="300228" y="3109722"/>
                  </a:lnTo>
                  <a:close/>
                </a:path>
                <a:path w="5942965" h="4396740">
                  <a:moveTo>
                    <a:pt x="270510" y="3061716"/>
                  </a:moveTo>
                  <a:lnTo>
                    <a:pt x="262890" y="3048000"/>
                  </a:lnTo>
                  <a:lnTo>
                    <a:pt x="253746" y="3045714"/>
                  </a:lnTo>
                  <a:lnTo>
                    <a:pt x="246888" y="3049524"/>
                  </a:lnTo>
                  <a:lnTo>
                    <a:pt x="240792" y="3053334"/>
                  </a:lnTo>
                  <a:lnTo>
                    <a:pt x="238506" y="3062478"/>
                  </a:lnTo>
                  <a:lnTo>
                    <a:pt x="246126" y="3076194"/>
                  </a:lnTo>
                  <a:lnTo>
                    <a:pt x="255270" y="3078480"/>
                  </a:lnTo>
                  <a:lnTo>
                    <a:pt x="262128" y="3073908"/>
                  </a:lnTo>
                  <a:lnTo>
                    <a:pt x="268224" y="3070098"/>
                  </a:lnTo>
                  <a:lnTo>
                    <a:pt x="270510" y="3061716"/>
                  </a:lnTo>
                  <a:close/>
                </a:path>
                <a:path w="5942965" h="4396740">
                  <a:moveTo>
                    <a:pt x="243078" y="3012186"/>
                  </a:moveTo>
                  <a:lnTo>
                    <a:pt x="235458" y="2998470"/>
                  </a:lnTo>
                  <a:lnTo>
                    <a:pt x="226314" y="2996184"/>
                  </a:lnTo>
                  <a:lnTo>
                    <a:pt x="212598" y="3003804"/>
                  </a:lnTo>
                  <a:lnTo>
                    <a:pt x="210312" y="3012186"/>
                  </a:lnTo>
                  <a:lnTo>
                    <a:pt x="217932" y="3025902"/>
                  </a:lnTo>
                  <a:lnTo>
                    <a:pt x="226314" y="3028950"/>
                  </a:lnTo>
                  <a:lnTo>
                    <a:pt x="240030" y="3021330"/>
                  </a:lnTo>
                  <a:lnTo>
                    <a:pt x="243078" y="3012186"/>
                  </a:lnTo>
                  <a:close/>
                </a:path>
                <a:path w="5942965" h="4396740">
                  <a:moveTo>
                    <a:pt x="216408" y="2962656"/>
                  </a:moveTo>
                  <a:lnTo>
                    <a:pt x="212598" y="2955798"/>
                  </a:lnTo>
                  <a:lnTo>
                    <a:pt x="209550" y="2948178"/>
                  </a:lnTo>
                  <a:lnTo>
                    <a:pt x="200406" y="2945892"/>
                  </a:lnTo>
                  <a:lnTo>
                    <a:pt x="193548" y="2949702"/>
                  </a:lnTo>
                  <a:lnTo>
                    <a:pt x="186690" y="2952750"/>
                  </a:lnTo>
                  <a:lnTo>
                    <a:pt x="183642" y="2961132"/>
                  </a:lnTo>
                  <a:lnTo>
                    <a:pt x="187452" y="2968752"/>
                  </a:lnTo>
                  <a:lnTo>
                    <a:pt x="191262" y="2975610"/>
                  </a:lnTo>
                  <a:lnTo>
                    <a:pt x="199644" y="2977896"/>
                  </a:lnTo>
                  <a:lnTo>
                    <a:pt x="206502" y="2974848"/>
                  </a:lnTo>
                  <a:lnTo>
                    <a:pt x="213360" y="2971038"/>
                  </a:lnTo>
                  <a:lnTo>
                    <a:pt x="216408" y="2962656"/>
                  </a:lnTo>
                  <a:close/>
                </a:path>
                <a:path w="5942965" h="4396740">
                  <a:moveTo>
                    <a:pt x="191262" y="2911602"/>
                  </a:moveTo>
                  <a:lnTo>
                    <a:pt x="188214" y="2904744"/>
                  </a:lnTo>
                  <a:lnTo>
                    <a:pt x="184404" y="2897886"/>
                  </a:lnTo>
                  <a:lnTo>
                    <a:pt x="176022" y="2894838"/>
                  </a:lnTo>
                  <a:lnTo>
                    <a:pt x="169164" y="2897886"/>
                  </a:lnTo>
                  <a:lnTo>
                    <a:pt x="162306" y="2901696"/>
                  </a:lnTo>
                  <a:lnTo>
                    <a:pt x="159258" y="2910078"/>
                  </a:lnTo>
                  <a:lnTo>
                    <a:pt x="162306" y="2916936"/>
                  </a:lnTo>
                  <a:lnTo>
                    <a:pt x="166116" y="2923794"/>
                  </a:lnTo>
                  <a:lnTo>
                    <a:pt x="174498" y="2926842"/>
                  </a:lnTo>
                  <a:lnTo>
                    <a:pt x="181356" y="2923794"/>
                  </a:lnTo>
                  <a:lnTo>
                    <a:pt x="188214" y="2919984"/>
                  </a:lnTo>
                  <a:lnTo>
                    <a:pt x="191262" y="2911602"/>
                  </a:lnTo>
                  <a:close/>
                </a:path>
                <a:path w="5942965" h="4396740">
                  <a:moveTo>
                    <a:pt x="168402" y="2860548"/>
                  </a:moveTo>
                  <a:lnTo>
                    <a:pt x="165354" y="2852928"/>
                  </a:lnTo>
                  <a:lnTo>
                    <a:pt x="164592" y="2852928"/>
                  </a:lnTo>
                  <a:lnTo>
                    <a:pt x="161544" y="2846070"/>
                  </a:lnTo>
                  <a:lnTo>
                    <a:pt x="153162" y="2843022"/>
                  </a:lnTo>
                  <a:lnTo>
                    <a:pt x="146304" y="2846070"/>
                  </a:lnTo>
                  <a:lnTo>
                    <a:pt x="138684" y="2849118"/>
                  </a:lnTo>
                  <a:lnTo>
                    <a:pt x="135636" y="2857500"/>
                  </a:lnTo>
                  <a:lnTo>
                    <a:pt x="138684" y="2864358"/>
                  </a:lnTo>
                  <a:lnTo>
                    <a:pt x="142494" y="2871978"/>
                  </a:lnTo>
                  <a:lnTo>
                    <a:pt x="150876" y="2875026"/>
                  </a:lnTo>
                  <a:lnTo>
                    <a:pt x="164592" y="2868930"/>
                  </a:lnTo>
                  <a:lnTo>
                    <a:pt x="168402" y="2860548"/>
                  </a:lnTo>
                  <a:close/>
                </a:path>
                <a:path w="5942965" h="4396740">
                  <a:moveTo>
                    <a:pt x="146304" y="2807970"/>
                  </a:moveTo>
                  <a:lnTo>
                    <a:pt x="143256" y="2801112"/>
                  </a:lnTo>
                  <a:lnTo>
                    <a:pt x="140970" y="2793492"/>
                  </a:lnTo>
                  <a:lnTo>
                    <a:pt x="132588" y="2790444"/>
                  </a:lnTo>
                  <a:lnTo>
                    <a:pt x="124968" y="2792730"/>
                  </a:lnTo>
                  <a:lnTo>
                    <a:pt x="118110" y="2795778"/>
                  </a:lnTo>
                  <a:lnTo>
                    <a:pt x="114300" y="2804160"/>
                  </a:lnTo>
                  <a:lnTo>
                    <a:pt x="117348" y="2811780"/>
                  </a:lnTo>
                  <a:lnTo>
                    <a:pt x="120396" y="2818638"/>
                  </a:lnTo>
                  <a:lnTo>
                    <a:pt x="128016" y="2822448"/>
                  </a:lnTo>
                  <a:lnTo>
                    <a:pt x="143256" y="2816352"/>
                  </a:lnTo>
                  <a:lnTo>
                    <a:pt x="146304" y="2807970"/>
                  </a:lnTo>
                  <a:close/>
                </a:path>
                <a:path w="5942965" h="4396740">
                  <a:moveTo>
                    <a:pt x="126492" y="2755392"/>
                  </a:moveTo>
                  <a:lnTo>
                    <a:pt x="124206" y="2747772"/>
                  </a:lnTo>
                  <a:lnTo>
                    <a:pt x="121158" y="2740914"/>
                  </a:lnTo>
                  <a:lnTo>
                    <a:pt x="112776" y="2737104"/>
                  </a:lnTo>
                  <a:lnTo>
                    <a:pt x="105918" y="2739390"/>
                  </a:lnTo>
                  <a:lnTo>
                    <a:pt x="98298" y="2742438"/>
                  </a:lnTo>
                  <a:lnTo>
                    <a:pt x="94488" y="2750058"/>
                  </a:lnTo>
                  <a:lnTo>
                    <a:pt x="96774" y="2757678"/>
                  </a:lnTo>
                  <a:lnTo>
                    <a:pt x="99822" y="2765298"/>
                  </a:lnTo>
                  <a:lnTo>
                    <a:pt x="108204" y="2769108"/>
                  </a:lnTo>
                  <a:lnTo>
                    <a:pt x="115062" y="2766060"/>
                  </a:lnTo>
                  <a:lnTo>
                    <a:pt x="122682" y="2763774"/>
                  </a:lnTo>
                  <a:lnTo>
                    <a:pt x="126492" y="2755392"/>
                  </a:lnTo>
                  <a:close/>
                </a:path>
                <a:path w="5942965" h="4396740">
                  <a:moveTo>
                    <a:pt x="108204" y="2702052"/>
                  </a:moveTo>
                  <a:lnTo>
                    <a:pt x="103632" y="2686812"/>
                  </a:lnTo>
                  <a:lnTo>
                    <a:pt x="95250" y="2683002"/>
                  </a:lnTo>
                  <a:lnTo>
                    <a:pt x="87630" y="2685288"/>
                  </a:lnTo>
                  <a:lnTo>
                    <a:pt x="80772" y="2687574"/>
                  </a:lnTo>
                  <a:lnTo>
                    <a:pt x="76200" y="2695956"/>
                  </a:lnTo>
                  <a:lnTo>
                    <a:pt x="78486" y="2703576"/>
                  </a:lnTo>
                  <a:lnTo>
                    <a:pt x="81534" y="2711196"/>
                  </a:lnTo>
                  <a:lnTo>
                    <a:pt x="89154" y="2715006"/>
                  </a:lnTo>
                  <a:lnTo>
                    <a:pt x="96774" y="2712720"/>
                  </a:lnTo>
                  <a:lnTo>
                    <a:pt x="104394" y="2709672"/>
                  </a:lnTo>
                  <a:lnTo>
                    <a:pt x="108204" y="2702052"/>
                  </a:lnTo>
                  <a:close/>
                </a:path>
                <a:path w="5942965" h="4396740">
                  <a:moveTo>
                    <a:pt x="92202" y="2647950"/>
                  </a:moveTo>
                  <a:lnTo>
                    <a:pt x="87630" y="2632710"/>
                  </a:lnTo>
                  <a:lnTo>
                    <a:pt x="79248" y="2628900"/>
                  </a:lnTo>
                  <a:lnTo>
                    <a:pt x="71628" y="2631186"/>
                  </a:lnTo>
                  <a:lnTo>
                    <a:pt x="64770" y="2632710"/>
                  </a:lnTo>
                  <a:lnTo>
                    <a:pt x="60198" y="2641092"/>
                  </a:lnTo>
                  <a:lnTo>
                    <a:pt x="64770" y="2656332"/>
                  </a:lnTo>
                  <a:lnTo>
                    <a:pt x="72390" y="2660142"/>
                  </a:lnTo>
                  <a:lnTo>
                    <a:pt x="87630" y="2655570"/>
                  </a:lnTo>
                  <a:lnTo>
                    <a:pt x="92202" y="2647950"/>
                  </a:lnTo>
                  <a:close/>
                </a:path>
                <a:path w="5942965" h="4396740">
                  <a:moveTo>
                    <a:pt x="76962" y="2593848"/>
                  </a:moveTo>
                  <a:lnTo>
                    <a:pt x="75438" y="2586228"/>
                  </a:lnTo>
                  <a:lnTo>
                    <a:pt x="73152" y="2578608"/>
                  </a:lnTo>
                  <a:lnTo>
                    <a:pt x="65532" y="2574036"/>
                  </a:lnTo>
                  <a:lnTo>
                    <a:pt x="57912" y="2575560"/>
                  </a:lnTo>
                  <a:lnTo>
                    <a:pt x="50292" y="2577846"/>
                  </a:lnTo>
                  <a:lnTo>
                    <a:pt x="45720" y="2585466"/>
                  </a:lnTo>
                  <a:lnTo>
                    <a:pt x="48006" y="2593086"/>
                  </a:lnTo>
                  <a:lnTo>
                    <a:pt x="49530" y="2600706"/>
                  </a:lnTo>
                  <a:lnTo>
                    <a:pt x="57150" y="2605278"/>
                  </a:lnTo>
                  <a:lnTo>
                    <a:pt x="64770" y="2602992"/>
                  </a:lnTo>
                  <a:lnTo>
                    <a:pt x="72390" y="2601468"/>
                  </a:lnTo>
                  <a:lnTo>
                    <a:pt x="76962" y="2593848"/>
                  </a:lnTo>
                  <a:close/>
                </a:path>
                <a:path w="5942965" h="4396740">
                  <a:moveTo>
                    <a:pt x="64770" y="2538222"/>
                  </a:moveTo>
                  <a:lnTo>
                    <a:pt x="62484" y="2530602"/>
                  </a:lnTo>
                  <a:lnTo>
                    <a:pt x="60960" y="2522982"/>
                  </a:lnTo>
                  <a:lnTo>
                    <a:pt x="53340" y="2518410"/>
                  </a:lnTo>
                  <a:lnTo>
                    <a:pt x="38100" y="2521458"/>
                  </a:lnTo>
                  <a:lnTo>
                    <a:pt x="33528" y="2529078"/>
                  </a:lnTo>
                  <a:lnTo>
                    <a:pt x="35052" y="2536698"/>
                  </a:lnTo>
                  <a:lnTo>
                    <a:pt x="35052" y="2537460"/>
                  </a:lnTo>
                  <a:lnTo>
                    <a:pt x="36576" y="2545080"/>
                  </a:lnTo>
                  <a:lnTo>
                    <a:pt x="44196" y="2549652"/>
                  </a:lnTo>
                  <a:lnTo>
                    <a:pt x="51816" y="2548128"/>
                  </a:lnTo>
                  <a:lnTo>
                    <a:pt x="59436" y="2545842"/>
                  </a:lnTo>
                  <a:lnTo>
                    <a:pt x="64770" y="2538222"/>
                  </a:lnTo>
                  <a:close/>
                </a:path>
                <a:path w="5942965" h="4396740">
                  <a:moveTo>
                    <a:pt x="53340" y="2483358"/>
                  </a:moveTo>
                  <a:lnTo>
                    <a:pt x="52578" y="2475738"/>
                  </a:lnTo>
                  <a:lnTo>
                    <a:pt x="51054" y="2467356"/>
                  </a:lnTo>
                  <a:lnTo>
                    <a:pt x="43434" y="2462784"/>
                  </a:lnTo>
                  <a:lnTo>
                    <a:pt x="28194" y="2465832"/>
                  </a:lnTo>
                  <a:lnTo>
                    <a:pt x="22860" y="2472690"/>
                  </a:lnTo>
                  <a:lnTo>
                    <a:pt x="24384" y="2480310"/>
                  </a:lnTo>
                  <a:lnTo>
                    <a:pt x="24384" y="2481072"/>
                  </a:lnTo>
                  <a:lnTo>
                    <a:pt x="25908" y="2488692"/>
                  </a:lnTo>
                  <a:lnTo>
                    <a:pt x="33528" y="2493264"/>
                  </a:lnTo>
                  <a:lnTo>
                    <a:pt x="48768" y="2490216"/>
                  </a:lnTo>
                  <a:lnTo>
                    <a:pt x="53340" y="2483358"/>
                  </a:lnTo>
                  <a:close/>
                </a:path>
                <a:path w="5942965" h="4396740">
                  <a:moveTo>
                    <a:pt x="44958" y="2427732"/>
                  </a:moveTo>
                  <a:lnTo>
                    <a:pt x="43434" y="2419350"/>
                  </a:lnTo>
                  <a:lnTo>
                    <a:pt x="42672" y="2411730"/>
                  </a:lnTo>
                  <a:lnTo>
                    <a:pt x="35052" y="2406396"/>
                  </a:lnTo>
                  <a:lnTo>
                    <a:pt x="27432" y="2407920"/>
                  </a:lnTo>
                  <a:lnTo>
                    <a:pt x="19812" y="2408682"/>
                  </a:lnTo>
                  <a:lnTo>
                    <a:pt x="14478" y="2416302"/>
                  </a:lnTo>
                  <a:lnTo>
                    <a:pt x="15240" y="2423922"/>
                  </a:lnTo>
                  <a:lnTo>
                    <a:pt x="16764" y="2431542"/>
                  </a:lnTo>
                  <a:lnTo>
                    <a:pt x="23622" y="2436876"/>
                  </a:lnTo>
                  <a:lnTo>
                    <a:pt x="32004" y="2436114"/>
                  </a:lnTo>
                  <a:lnTo>
                    <a:pt x="39624" y="2434590"/>
                  </a:lnTo>
                  <a:lnTo>
                    <a:pt x="44958" y="2427732"/>
                  </a:lnTo>
                  <a:close/>
                </a:path>
                <a:path w="5942965" h="4396740">
                  <a:moveTo>
                    <a:pt x="37338" y="2372106"/>
                  </a:moveTo>
                  <a:lnTo>
                    <a:pt x="36576" y="2364486"/>
                  </a:lnTo>
                  <a:lnTo>
                    <a:pt x="36576" y="2356104"/>
                  </a:lnTo>
                  <a:lnTo>
                    <a:pt x="29718" y="2350770"/>
                  </a:lnTo>
                  <a:lnTo>
                    <a:pt x="21336" y="2350770"/>
                  </a:lnTo>
                  <a:lnTo>
                    <a:pt x="13716" y="2351532"/>
                  </a:lnTo>
                  <a:lnTo>
                    <a:pt x="7620" y="2358390"/>
                  </a:lnTo>
                  <a:lnTo>
                    <a:pt x="9144" y="2374392"/>
                  </a:lnTo>
                  <a:lnTo>
                    <a:pt x="16002" y="2380488"/>
                  </a:lnTo>
                  <a:lnTo>
                    <a:pt x="23622" y="2379726"/>
                  </a:lnTo>
                  <a:lnTo>
                    <a:pt x="32004" y="2378964"/>
                  </a:lnTo>
                  <a:lnTo>
                    <a:pt x="37338" y="2372106"/>
                  </a:lnTo>
                  <a:close/>
                </a:path>
                <a:path w="5942965" h="4396740">
                  <a:moveTo>
                    <a:pt x="32766" y="2315718"/>
                  </a:moveTo>
                  <a:lnTo>
                    <a:pt x="32004" y="2308098"/>
                  </a:lnTo>
                  <a:lnTo>
                    <a:pt x="32004" y="2299716"/>
                  </a:lnTo>
                  <a:lnTo>
                    <a:pt x="25146" y="2294382"/>
                  </a:lnTo>
                  <a:lnTo>
                    <a:pt x="17526" y="2294382"/>
                  </a:lnTo>
                  <a:lnTo>
                    <a:pt x="9144" y="2295144"/>
                  </a:lnTo>
                  <a:lnTo>
                    <a:pt x="3048" y="2301240"/>
                  </a:lnTo>
                  <a:lnTo>
                    <a:pt x="3810" y="2309622"/>
                  </a:lnTo>
                  <a:lnTo>
                    <a:pt x="3810" y="2317242"/>
                  </a:lnTo>
                  <a:lnTo>
                    <a:pt x="10668" y="2323338"/>
                  </a:lnTo>
                  <a:lnTo>
                    <a:pt x="19050" y="2322576"/>
                  </a:lnTo>
                  <a:lnTo>
                    <a:pt x="26670" y="2322576"/>
                  </a:lnTo>
                  <a:lnTo>
                    <a:pt x="32766" y="23157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1517" y="1887982"/>
              <a:ext cx="960882" cy="9174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91516" y="1887982"/>
              <a:ext cx="961390" cy="917575"/>
            </a:xfrm>
            <a:custGeom>
              <a:avLst/>
              <a:gdLst/>
              <a:ahLst/>
              <a:cxnLst/>
              <a:rect l="l" t="t" r="r" b="b"/>
              <a:pathLst>
                <a:path w="961390" h="917575">
                  <a:moveTo>
                    <a:pt x="960603" y="454542"/>
                  </a:moveTo>
                  <a:lnTo>
                    <a:pt x="960120" y="447293"/>
                  </a:lnTo>
                  <a:lnTo>
                    <a:pt x="960120" y="435101"/>
                  </a:lnTo>
                  <a:lnTo>
                    <a:pt x="959358" y="423671"/>
                  </a:lnTo>
                  <a:lnTo>
                    <a:pt x="952800" y="376285"/>
                  </a:lnTo>
                  <a:lnTo>
                    <a:pt x="941544" y="330798"/>
                  </a:lnTo>
                  <a:lnTo>
                    <a:pt x="925866" y="287404"/>
                  </a:lnTo>
                  <a:lnTo>
                    <a:pt x="906041" y="246295"/>
                  </a:lnTo>
                  <a:lnTo>
                    <a:pt x="882345" y="207664"/>
                  </a:lnTo>
                  <a:lnTo>
                    <a:pt x="855052" y="171704"/>
                  </a:lnTo>
                  <a:lnTo>
                    <a:pt x="824438" y="138606"/>
                  </a:lnTo>
                  <a:lnTo>
                    <a:pt x="790779" y="108564"/>
                  </a:lnTo>
                  <a:lnTo>
                    <a:pt x="754349" y="81770"/>
                  </a:lnTo>
                  <a:lnTo>
                    <a:pt x="715424" y="58417"/>
                  </a:lnTo>
                  <a:lnTo>
                    <a:pt x="674280" y="38697"/>
                  </a:lnTo>
                  <a:lnTo>
                    <a:pt x="631192" y="22802"/>
                  </a:lnTo>
                  <a:lnTo>
                    <a:pt x="586434" y="10926"/>
                  </a:lnTo>
                  <a:lnTo>
                    <a:pt x="540283" y="3261"/>
                  </a:lnTo>
                  <a:lnTo>
                    <a:pt x="493014" y="0"/>
                  </a:lnTo>
                  <a:lnTo>
                    <a:pt x="467868" y="0"/>
                  </a:lnTo>
                  <a:lnTo>
                    <a:pt x="419926" y="3344"/>
                  </a:lnTo>
                  <a:lnTo>
                    <a:pt x="373064" y="11247"/>
                  </a:lnTo>
                  <a:lnTo>
                    <a:pt x="327585" y="23504"/>
                  </a:lnTo>
                  <a:lnTo>
                    <a:pt x="283795" y="39909"/>
                  </a:lnTo>
                  <a:lnTo>
                    <a:pt x="241999" y="60254"/>
                  </a:lnTo>
                  <a:lnTo>
                    <a:pt x="202502" y="84334"/>
                  </a:lnTo>
                  <a:lnTo>
                    <a:pt x="165608" y="111943"/>
                  </a:lnTo>
                  <a:lnTo>
                    <a:pt x="131622" y="142874"/>
                  </a:lnTo>
                  <a:lnTo>
                    <a:pt x="100849" y="176921"/>
                  </a:lnTo>
                  <a:lnTo>
                    <a:pt x="73595" y="213879"/>
                  </a:lnTo>
                  <a:lnTo>
                    <a:pt x="50163" y="253540"/>
                  </a:lnTo>
                  <a:lnTo>
                    <a:pt x="30859" y="295699"/>
                  </a:lnTo>
                  <a:lnTo>
                    <a:pt x="15987" y="340150"/>
                  </a:lnTo>
                  <a:lnTo>
                    <a:pt x="5853" y="386686"/>
                  </a:lnTo>
                  <a:lnTo>
                    <a:pt x="762" y="435101"/>
                  </a:lnTo>
                  <a:lnTo>
                    <a:pt x="0" y="446531"/>
                  </a:lnTo>
                  <a:lnTo>
                    <a:pt x="0" y="482345"/>
                  </a:lnTo>
                  <a:lnTo>
                    <a:pt x="5256" y="529760"/>
                  </a:lnTo>
                  <a:lnTo>
                    <a:pt x="15304" y="575439"/>
                  </a:lnTo>
                  <a:lnTo>
                    <a:pt x="19050" y="586688"/>
                  </a:lnTo>
                  <a:lnTo>
                    <a:pt x="19050" y="447293"/>
                  </a:lnTo>
                  <a:lnTo>
                    <a:pt x="19812" y="435863"/>
                  </a:lnTo>
                  <a:lnTo>
                    <a:pt x="24944" y="387394"/>
                  </a:lnTo>
                  <a:lnTo>
                    <a:pt x="35516" y="340791"/>
                  </a:lnTo>
                  <a:lnTo>
                    <a:pt x="51169" y="296308"/>
                  </a:lnTo>
                  <a:lnTo>
                    <a:pt x="71546" y="254201"/>
                  </a:lnTo>
                  <a:lnTo>
                    <a:pt x="96289" y="214724"/>
                  </a:lnTo>
                  <a:lnTo>
                    <a:pt x="125041" y="178132"/>
                  </a:lnTo>
                  <a:lnTo>
                    <a:pt x="157443" y="144679"/>
                  </a:lnTo>
                  <a:lnTo>
                    <a:pt x="193138" y="114621"/>
                  </a:lnTo>
                  <a:lnTo>
                    <a:pt x="231769" y="88212"/>
                  </a:lnTo>
                  <a:lnTo>
                    <a:pt x="272978" y="65706"/>
                  </a:lnTo>
                  <a:lnTo>
                    <a:pt x="316406" y="47358"/>
                  </a:lnTo>
                  <a:lnTo>
                    <a:pt x="361698" y="33424"/>
                  </a:lnTo>
                  <a:lnTo>
                    <a:pt x="408593" y="24147"/>
                  </a:lnTo>
                  <a:lnTo>
                    <a:pt x="456438" y="19811"/>
                  </a:lnTo>
                  <a:lnTo>
                    <a:pt x="467868" y="19049"/>
                  </a:lnTo>
                  <a:lnTo>
                    <a:pt x="480060" y="19049"/>
                  </a:lnTo>
                  <a:lnTo>
                    <a:pt x="526232" y="20957"/>
                  </a:lnTo>
                  <a:lnTo>
                    <a:pt x="571447" y="27316"/>
                  </a:lnTo>
                  <a:lnTo>
                    <a:pt x="615413" y="37929"/>
                  </a:lnTo>
                  <a:lnTo>
                    <a:pt x="657841" y="52598"/>
                  </a:lnTo>
                  <a:lnTo>
                    <a:pt x="698443" y="71125"/>
                  </a:lnTo>
                  <a:lnTo>
                    <a:pt x="736928" y="93314"/>
                  </a:lnTo>
                  <a:lnTo>
                    <a:pt x="773008" y="118967"/>
                  </a:lnTo>
                  <a:lnTo>
                    <a:pt x="806393" y="147886"/>
                  </a:lnTo>
                  <a:lnTo>
                    <a:pt x="836793" y="179874"/>
                  </a:lnTo>
                  <a:lnTo>
                    <a:pt x="863918" y="214734"/>
                  </a:lnTo>
                  <a:lnTo>
                    <a:pt x="887481" y="252268"/>
                  </a:lnTo>
                  <a:lnTo>
                    <a:pt x="907190" y="292278"/>
                  </a:lnTo>
                  <a:lnTo>
                    <a:pt x="922758" y="334568"/>
                  </a:lnTo>
                  <a:lnTo>
                    <a:pt x="933893" y="378940"/>
                  </a:lnTo>
                  <a:lnTo>
                    <a:pt x="940308" y="425195"/>
                  </a:lnTo>
                  <a:lnTo>
                    <a:pt x="941070" y="435863"/>
                  </a:lnTo>
                  <a:lnTo>
                    <a:pt x="941070" y="447293"/>
                  </a:lnTo>
                  <a:lnTo>
                    <a:pt x="941832" y="458723"/>
                  </a:lnTo>
                  <a:lnTo>
                    <a:pt x="944118" y="459703"/>
                  </a:lnTo>
                  <a:lnTo>
                    <a:pt x="944118" y="451865"/>
                  </a:lnTo>
                  <a:lnTo>
                    <a:pt x="947166" y="449579"/>
                  </a:lnTo>
                  <a:lnTo>
                    <a:pt x="950976" y="448817"/>
                  </a:lnTo>
                  <a:lnTo>
                    <a:pt x="958596" y="451865"/>
                  </a:lnTo>
                  <a:lnTo>
                    <a:pt x="960603" y="454542"/>
                  </a:lnTo>
                  <a:close/>
                </a:path>
                <a:path w="961390" h="917575">
                  <a:moveTo>
                    <a:pt x="957834" y="465581"/>
                  </a:moveTo>
                  <a:lnTo>
                    <a:pt x="941832" y="458723"/>
                  </a:lnTo>
                  <a:lnTo>
                    <a:pt x="941070" y="470153"/>
                  </a:lnTo>
                  <a:lnTo>
                    <a:pt x="941068" y="481604"/>
                  </a:lnTo>
                  <a:lnTo>
                    <a:pt x="940308" y="492251"/>
                  </a:lnTo>
                  <a:lnTo>
                    <a:pt x="933545" y="540883"/>
                  </a:lnTo>
                  <a:lnTo>
                    <a:pt x="921545" y="587419"/>
                  </a:lnTo>
                  <a:lnTo>
                    <a:pt x="904645" y="631627"/>
                  </a:lnTo>
                  <a:lnTo>
                    <a:pt x="883185" y="673278"/>
                  </a:lnTo>
                  <a:lnTo>
                    <a:pt x="857503" y="712140"/>
                  </a:lnTo>
                  <a:lnTo>
                    <a:pt x="827938" y="747984"/>
                  </a:lnTo>
                  <a:lnTo>
                    <a:pt x="794827" y="780578"/>
                  </a:lnTo>
                  <a:lnTo>
                    <a:pt x="758511" y="809693"/>
                  </a:lnTo>
                  <a:lnTo>
                    <a:pt x="719328" y="835097"/>
                  </a:lnTo>
                  <a:lnTo>
                    <a:pt x="677615" y="856561"/>
                  </a:lnTo>
                  <a:lnTo>
                    <a:pt x="633713" y="873853"/>
                  </a:lnTo>
                  <a:lnTo>
                    <a:pt x="587959" y="886744"/>
                  </a:lnTo>
                  <a:lnTo>
                    <a:pt x="540692" y="895002"/>
                  </a:lnTo>
                  <a:lnTo>
                    <a:pt x="493014" y="898344"/>
                  </a:lnTo>
                  <a:lnTo>
                    <a:pt x="467868" y="898344"/>
                  </a:lnTo>
                  <a:lnTo>
                    <a:pt x="422351" y="895136"/>
                  </a:lnTo>
                  <a:lnTo>
                    <a:pt x="377219" y="887559"/>
                  </a:lnTo>
                  <a:lnTo>
                    <a:pt x="333508" y="875853"/>
                  </a:lnTo>
                  <a:lnTo>
                    <a:pt x="291490" y="860207"/>
                  </a:lnTo>
                  <a:lnTo>
                    <a:pt x="251437" y="840807"/>
                  </a:lnTo>
                  <a:lnTo>
                    <a:pt x="213623" y="817841"/>
                  </a:lnTo>
                  <a:lnTo>
                    <a:pt x="178320" y="791497"/>
                  </a:lnTo>
                  <a:lnTo>
                    <a:pt x="145802" y="761960"/>
                  </a:lnTo>
                  <a:lnTo>
                    <a:pt x="116340" y="729420"/>
                  </a:lnTo>
                  <a:lnTo>
                    <a:pt x="90209" y="694063"/>
                  </a:lnTo>
                  <a:lnTo>
                    <a:pt x="67680" y="656076"/>
                  </a:lnTo>
                  <a:lnTo>
                    <a:pt x="49027" y="615648"/>
                  </a:lnTo>
                  <a:lnTo>
                    <a:pt x="34522" y="572965"/>
                  </a:lnTo>
                  <a:lnTo>
                    <a:pt x="24439" y="528214"/>
                  </a:lnTo>
                  <a:lnTo>
                    <a:pt x="19050" y="481583"/>
                  </a:lnTo>
                  <a:lnTo>
                    <a:pt x="19050" y="586688"/>
                  </a:lnTo>
                  <a:lnTo>
                    <a:pt x="48664" y="660763"/>
                  </a:lnTo>
                  <a:lnTo>
                    <a:pt x="71421" y="699990"/>
                  </a:lnTo>
                  <a:lnTo>
                    <a:pt x="97860" y="736649"/>
                  </a:lnTo>
                  <a:lnTo>
                    <a:pt x="127702" y="770533"/>
                  </a:lnTo>
                  <a:lnTo>
                    <a:pt x="160670" y="801433"/>
                  </a:lnTo>
                  <a:lnTo>
                    <a:pt x="196488" y="829141"/>
                  </a:lnTo>
                  <a:lnTo>
                    <a:pt x="234876" y="853448"/>
                  </a:lnTo>
                  <a:lnTo>
                    <a:pt x="275558" y="874146"/>
                  </a:lnTo>
                  <a:lnTo>
                    <a:pt x="318257" y="891027"/>
                  </a:lnTo>
                  <a:lnTo>
                    <a:pt x="362694" y="903883"/>
                  </a:lnTo>
                  <a:lnTo>
                    <a:pt x="408593" y="912505"/>
                  </a:lnTo>
                  <a:lnTo>
                    <a:pt x="455676" y="916685"/>
                  </a:lnTo>
                  <a:lnTo>
                    <a:pt x="467868" y="917447"/>
                  </a:lnTo>
                  <a:lnTo>
                    <a:pt x="480060" y="917447"/>
                  </a:lnTo>
                  <a:lnTo>
                    <a:pt x="528115" y="915502"/>
                  </a:lnTo>
                  <a:lnTo>
                    <a:pt x="575180" y="908911"/>
                  </a:lnTo>
                  <a:lnTo>
                    <a:pt x="620951" y="897879"/>
                  </a:lnTo>
                  <a:lnTo>
                    <a:pt x="665128" y="882615"/>
                  </a:lnTo>
                  <a:lnTo>
                    <a:pt x="707406" y="863326"/>
                  </a:lnTo>
                  <a:lnTo>
                    <a:pt x="747486" y="840217"/>
                  </a:lnTo>
                  <a:lnTo>
                    <a:pt x="785063" y="813497"/>
                  </a:lnTo>
                  <a:lnTo>
                    <a:pt x="819836" y="783372"/>
                  </a:lnTo>
                  <a:lnTo>
                    <a:pt x="851503" y="750048"/>
                  </a:lnTo>
                  <a:lnTo>
                    <a:pt x="879762" y="713734"/>
                  </a:lnTo>
                  <a:lnTo>
                    <a:pt x="904311" y="674635"/>
                  </a:lnTo>
                  <a:lnTo>
                    <a:pt x="924847" y="632959"/>
                  </a:lnTo>
                  <a:lnTo>
                    <a:pt x="941070" y="588907"/>
                  </a:lnTo>
                  <a:lnTo>
                    <a:pt x="941832" y="585873"/>
                  </a:lnTo>
                  <a:lnTo>
                    <a:pt x="941832" y="462533"/>
                  </a:lnTo>
                  <a:lnTo>
                    <a:pt x="944118" y="466343"/>
                  </a:lnTo>
                  <a:lnTo>
                    <a:pt x="947166" y="467867"/>
                  </a:lnTo>
                  <a:lnTo>
                    <a:pt x="950976" y="469391"/>
                  </a:lnTo>
                  <a:lnTo>
                    <a:pt x="954786" y="468629"/>
                  </a:lnTo>
                  <a:lnTo>
                    <a:pt x="957834" y="465581"/>
                  </a:lnTo>
                  <a:close/>
                </a:path>
                <a:path w="961390" h="917575">
                  <a:moveTo>
                    <a:pt x="957834" y="505518"/>
                  </a:moveTo>
                  <a:lnTo>
                    <a:pt x="957834" y="465581"/>
                  </a:lnTo>
                  <a:lnTo>
                    <a:pt x="954786" y="468629"/>
                  </a:lnTo>
                  <a:lnTo>
                    <a:pt x="950976" y="469391"/>
                  </a:lnTo>
                  <a:lnTo>
                    <a:pt x="947166" y="467867"/>
                  </a:lnTo>
                  <a:lnTo>
                    <a:pt x="944118" y="466343"/>
                  </a:lnTo>
                  <a:lnTo>
                    <a:pt x="941832" y="462533"/>
                  </a:lnTo>
                  <a:lnTo>
                    <a:pt x="941832" y="585873"/>
                  </a:lnTo>
                  <a:lnTo>
                    <a:pt x="952672" y="542704"/>
                  </a:lnTo>
                  <a:lnTo>
                    <a:pt x="957834" y="505518"/>
                  </a:lnTo>
                  <a:close/>
                </a:path>
                <a:path w="961390" h="917575">
                  <a:moveTo>
                    <a:pt x="960882" y="458723"/>
                  </a:moveTo>
                  <a:lnTo>
                    <a:pt x="960603" y="454542"/>
                  </a:lnTo>
                  <a:lnTo>
                    <a:pt x="958596" y="451865"/>
                  </a:lnTo>
                  <a:lnTo>
                    <a:pt x="950976" y="448817"/>
                  </a:lnTo>
                  <a:lnTo>
                    <a:pt x="947166" y="449579"/>
                  </a:lnTo>
                  <a:lnTo>
                    <a:pt x="944118" y="451865"/>
                  </a:lnTo>
                  <a:lnTo>
                    <a:pt x="960882" y="458723"/>
                  </a:lnTo>
                  <a:close/>
                </a:path>
                <a:path w="961390" h="917575">
                  <a:moveTo>
                    <a:pt x="960882" y="458723"/>
                  </a:moveTo>
                  <a:lnTo>
                    <a:pt x="944118" y="451865"/>
                  </a:lnTo>
                  <a:lnTo>
                    <a:pt x="944118" y="459703"/>
                  </a:lnTo>
                  <a:lnTo>
                    <a:pt x="957834" y="465581"/>
                  </a:lnTo>
                  <a:lnTo>
                    <a:pt x="957834" y="505518"/>
                  </a:lnTo>
                  <a:lnTo>
                    <a:pt x="959358" y="494537"/>
                  </a:lnTo>
                  <a:lnTo>
                    <a:pt x="960120" y="482345"/>
                  </a:lnTo>
                  <a:lnTo>
                    <a:pt x="960120" y="470915"/>
                  </a:lnTo>
                  <a:lnTo>
                    <a:pt x="960882" y="458723"/>
                  </a:lnTo>
                  <a:close/>
                </a:path>
                <a:path w="961390" h="917575">
                  <a:moveTo>
                    <a:pt x="960882" y="458723"/>
                  </a:moveTo>
                  <a:lnTo>
                    <a:pt x="960882" y="454913"/>
                  </a:lnTo>
                  <a:lnTo>
                    <a:pt x="960603" y="454542"/>
                  </a:lnTo>
                  <a:lnTo>
                    <a:pt x="960882" y="45872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58482" y="352044"/>
            <a:ext cx="307530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何謂個人資料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405136" y="2172462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教育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930656" y="2894584"/>
            <a:ext cx="961390" cy="918210"/>
            <a:chOff x="6930656" y="2894584"/>
            <a:chExt cx="961390" cy="91821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0656" y="2894584"/>
              <a:ext cx="960881" cy="91820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930656" y="2894584"/>
              <a:ext cx="961390" cy="918210"/>
            </a:xfrm>
            <a:custGeom>
              <a:avLst/>
              <a:gdLst/>
              <a:ahLst/>
              <a:cxnLst/>
              <a:rect l="l" t="t" r="r" b="b"/>
              <a:pathLst>
                <a:path w="961390" h="918210">
                  <a:moveTo>
                    <a:pt x="960881" y="455675"/>
                  </a:moveTo>
                  <a:lnTo>
                    <a:pt x="960881" y="448055"/>
                  </a:lnTo>
                  <a:lnTo>
                    <a:pt x="959357" y="424433"/>
                  </a:lnTo>
                  <a:lnTo>
                    <a:pt x="953031" y="377135"/>
                  </a:lnTo>
                  <a:lnTo>
                    <a:pt x="941927" y="331695"/>
                  </a:lnTo>
                  <a:lnTo>
                    <a:pt x="926332" y="288312"/>
                  </a:lnTo>
                  <a:lnTo>
                    <a:pt x="906532" y="247186"/>
                  </a:lnTo>
                  <a:lnTo>
                    <a:pt x="882813" y="208517"/>
                  </a:lnTo>
                  <a:lnTo>
                    <a:pt x="855462" y="172502"/>
                  </a:lnTo>
                  <a:lnTo>
                    <a:pt x="824763" y="139343"/>
                  </a:lnTo>
                  <a:lnTo>
                    <a:pt x="791004" y="109238"/>
                  </a:lnTo>
                  <a:lnTo>
                    <a:pt x="754470" y="82386"/>
                  </a:lnTo>
                  <a:lnTo>
                    <a:pt x="715447" y="58987"/>
                  </a:lnTo>
                  <a:lnTo>
                    <a:pt x="674221" y="39240"/>
                  </a:lnTo>
                  <a:lnTo>
                    <a:pt x="631079" y="23345"/>
                  </a:lnTo>
                  <a:lnTo>
                    <a:pt x="586307" y="11500"/>
                  </a:lnTo>
                  <a:lnTo>
                    <a:pt x="540189" y="3906"/>
                  </a:lnTo>
                  <a:lnTo>
                    <a:pt x="493013" y="761"/>
                  </a:lnTo>
                  <a:lnTo>
                    <a:pt x="480821" y="0"/>
                  </a:lnTo>
                  <a:lnTo>
                    <a:pt x="467867" y="761"/>
                  </a:lnTo>
                  <a:lnTo>
                    <a:pt x="419856" y="4087"/>
                  </a:lnTo>
                  <a:lnTo>
                    <a:pt x="372968" y="11985"/>
                  </a:lnTo>
                  <a:lnTo>
                    <a:pt x="327499" y="24246"/>
                  </a:lnTo>
                  <a:lnTo>
                    <a:pt x="283746" y="40662"/>
                  </a:lnTo>
                  <a:lnTo>
                    <a:pt x="242008" y="61024"/>
                  </a:lnTo>
                  <a:lnTo>
                    <a:pt x="202581" y="85125"/>
                  </a:lnTo>
                  <a:lnTo>
                    <a:pt x="165761" y="112756"/>
                  </a:lnTo>
                  <a:lnTo>
                    <a:pt x="131848" y="143708"/>
                  </a:lnTo>
                  <a:lnTo>
                    <a:pt x="101136" y="177773"/>
                  </a:lnTo>
                  <a:lnTo>
                    <a:pt x="73925" y="214742"/>
                  </a:lnTo>
                  <a:lnTo>
                    <a:pt x="50510" y="254408"/>
                  </a:lnTo>
                  <a:lnTo>
                    <a:pt x="31189" y="296561"/>
                  </a:lnTo>
                  <a:lnTo>
                    <a:pt x="16259" y="340994"/>
                  </a:lnTo>
                  <a:lnTo>
                    <a:pt x="6018" y="387498"/>
                  </a:lnTo>
                  <a:lnTo>
                    <a:pt x="761" y="435863"/>
                  </a:lnTo>
                  <a:lnTo>
                    <a:pt x="0" y="447293"/>
                  </a:lnTo>
                  <a:lnTo>
                    <a:pt x="0" y="470915"/>
                  </a:lnTo>
                  <a:lnTo>
                    <a:pt x="761" y="483107"/>
                  </a:lnTo>
                  <a:lnTo>
                    <a:pt x="5814" y="530486"/>
                  </a:lnTo>
                  <a:lnTo>
                    <a:pt x="15702" y="576135"/>
                  </a:lnTo>
                  <a:lnTo>
                    <a:pt x="19049" y="586268"/>
                  </a:lnTo>
                  <a:lnTo>
                    <a:pt x="19049" y="448055"/>
                  </a:lnTo>
                  <a:lnTo>
                    <a:pt x="19811" y="436625"/>
                  </a:lnTo>
                  <a:lnTo>
                    <a:pt x="25309" y="387787"/>
                  </a:lnTo>
                  <a:lnTo>
                    <a:pt x="36075" y="340990"/>
                  </a:lnTo>
                  <a:lnTo>
                    <a:pt x="51781" y="296458"/>
                  </a:lnTo>
                  <a:lnTo>
                    <a:pt x="72096" y="254414"/>
                  </a:lnTo>
                  <a:lnTo>
                    <a:pt x="96693" y="215081"/>
                  </a:lnTo>
                  <a:lnTo>
                    <a:pt x="125242" y="178681"/>
                  </a:lnTo>
                  <a:lnTo>
                    <a:pt x="157414" y="145437"/>
                  </a:lnTo>
                  <a:lnTo>
                    <a:pt x="192881" y="115572"/>
                  </a:lnTo>
                  <a:lnTo>
                    <a:pt x="231313" y="89308"/>
                  </a:lnTo>
                  <a:lnTo>
                    <a:pt x="272381" y="66869"/>
                  </a:lnTo>
                  <a:lnTo>
                    <a:pt x="315757" y="48477"/>
                  </a:lnTo>
                  <a:lnTo>
                    <a:pt x="361111" y="34355"/>
                  </a:lnTo>
                  <a:lnTo>
                    <a:pt x="408114" y="24725"/>
                  </a:lnTo>
                  <a:lnTo>
                    <a:pt x="455675" y="19889"/>
                  </a:lnTo>
                  <a:lnTo>
                    <a:pt x="468629" y="19811"/>
                  </a:lnTo>
                  <a:lnTo>
                    <a:pt x="480821" y="19049"/>
                  </a:lnTo>
                  <a:lnTo>
                    <a:pt x="527116" y="21399"/>
                  </a:lnTo>
                  <a:lnTo>
                    <a:pt x="572394" y="28058"/>
                  </a:lnTo>
                  <a:lnTo>
                    <a:pt x="616375" y="38847"/>
                  </a:lnTo>
                  <a:lnTo>
                    <a:pt x="658776" y="53587"/>
                  </a:lnTo>
                  <a:lnTo>
                    <a:pt x="699315" y="72099"/>
                  </a:lnTo>
                  <a:lnTo>
                    <a:pt x="737711" y="94203"/>
                  </a:lnTo>
                  <a:lnTo>
                    <a:pt x="773682" y="119720"/>
                  </a:lnTo>
                  <a:lnTo>
                    <a:pt x="806945" y="148470"/>
                  </a:lnTo>
                  <a:lnTo>
                    <a:pt x="837220" y="180275"/>
                  </a:lnTo>
                  <a:lnTo>
                    <a:pt x="864223" y="214954"/>
                  </a:lnTo>
                  <a:lnTo>
                    <a:pt x="887674" y="252329"/>
                  </a:lnTo>
                  <a:lnTo>
                    <a:pt x="907289" y="292220"/>
                  </a:lnTo>
                  <a:lnTo>
                    <a:pt x="922788" y="334447"/>
                  </a:lnTo>
                  <a:lnTo>
                    <a:pt x="933888" y="378832"/>
                  </a:lnTo>
                  <a:lnTo>
                    <a:pt x="940307" y="425195"/>
                  </a:lnTo>
                  <a:lnTo>
                    <a:pt x="941831" y="448055"/>
                  </a:lnTo>
                  <a:lnTo>
                    <a:pt x="941831" y="459485"/>
                  </a:lnTo>
                  <a:lnTo>
                    <a:pt x="944879" y="460792"/>
                  </a:lnTo>
                  <a:lnTo>
                    <a:pt x="944879" y="452627"/>
                  </a:lnTo>
                  <a:lnTo>
                    <a:pt x="947165" y="450341"/>
                  </a:lnTo>
                  <a:lnTo>
                    <a:pt x="951737" y="448817"/>
                  </a:lnTo>
                  <a:lnTo>
                    <a:pt x="954785" y="450341"/>
                  </a:lnTo>
                  <a:lnTo>
                    <a:pt x="958595" y="451865"/>
                  </a:lnTo>
                  <a:lnTo>
                    <a:pt x="960881" y="455675"/>
                  </a:lnTo>
                  <a:close/>
                </a:path>
                <a:path w="961390" h="918210">
                  <a:moveTo>
                    <a:pt x="957833" y="506632"/>
                  </a:moveTo>
                  <a:lnTo>
                    <a:pt x="957833" y="466343"/>
                  </a:lnTo>
                  <a:lnTo>
                    <a:pt x="955547" y="468629"/>
                  </a:lnTo>
                  <a:lnTo>
                    <a:pt x="950975" y="470153"/>
                  </a:lnTo>
                  <a:lnTo>
                    <a:pt x="947927" y="468629"/>
                  </a:lnTo>
                  <a:lnTo>
                    <a:pt x="944117" y="467105"/>
                  </a:lnTo>
                  <a:lnTo>
                    <a:pt x="941831" y="463295"/>
                  </a:lnTo>
                  <a:lnTo>
                    <a:pt x="941831" y="470915"/>
                  </a:lnTo>
                  <a:lnTo>
                    <a:pt x="940307" y="493013"/>
                  </a:lnTo>
                  <a:lnTo>
                    <a:pt x="933726" y="541556"/>
                  </a:lnTo>
                  <a:lnTo>
                    <a:pt x="921848" y="588013"/>
                  </a:lnTo>
                  <a:lnTo>
                    <a:pt x="905024" y="632155"/>
                  </a:lnTo>
                  <a:lnTo>
                    <a:pt x="883601" y="673752"/>
                  </a:lnTo>
                  <a:lnTo>
                    <a:pt x="857926" y="712574"/>
                  </a:lnTo>
                  <a:lnTo>
                    <a:pt x="828349" y="748391"/>
                  </a:lnTo>
                  <a:lnTo>
                    <a:pt x="795218" y="780973"/>
                  </a:lnTo>
                  <a:lnTo>
                    <a:pt x="758880" y="810091"/>
                  </a:lnTo>
                  <a:lnTo>
                    <a:pt x="719684" y="835514"/>
                  </a:lnTo>
                  <a:lnTo>
                    <a:pt x="677977" y="857012"/>
                  </a:lnTo>
                  <a:lnTo>
                    <a:pt x="634109" y="874355"/>
                  </a:lnTo>
                  <a:lnTo>
                    <a:pt x="588427" y="887315"/>
                  </a:lnTo>
                  <a:lnTo>
                    <a:pt x="541279" y="895659"/>
                  </a:lnTo>
                  <a:lnTo>
                    <a:pt x="493013" y="899159"/>
                  </a:lnTo>
                  <a:lnTo>
                    <a:pt x="467867" y="899105"/>
                  </a:lnTo>
                  <a:lnTo>
                    <a:pt x="422432" y="895843"/>
                  </a:lnTo>
                  <a:lnTo>
                    <a:pt x="377347" y="888218"/>
                  </a:lnTo>
                  <a:lnTo>
                    <a:pt x="333653" y="876471"/>
                  </a:lnTo>
                  <a:lnTo>
                    <a:pt x="291631" y="860792"/>
                  </a:lnTo>
                  <a:lnTo>
                    <a:pt x="251561" y="841366"/>
                  </a:lnTo>
                  <a:lnTo>
                    <a:pt x="213723" y="818382"/>
                  </a:lnTo>
                  <a:lnTo>
                    <a:pt x="178396" y="792027"/>
                  </a:lnTo>
                  <a:lnTo>
                    <a:pt x="145862" y="762489"/>
                  </a:lnTo>
                  <a:lnTo>
                    <a:pt x="116399" y="729955"/>
                  </a:lnTo>
                  <a:lnTo>
                    <a:pt x="90288" y="694613"/>
                  </a:lnTo>
                  <a:lnTo>
                    <a:pt x="67809" y="656651"/>
                  </a:lnTo>
                  <a:lnTo>
                    <a:pt x="49242" y="616255"/>
                  </a:lnTo>
                  <a:lnTo>
                    <a:pt x="34866" y="573614"/>
                  </a:lnTo>
                  <a:lnTo>
                    <a:pt x="24963" y="528915"/>
                  </a:lnTo>
                  <a:lnTo>
                    <a:pt x="19811" y="482345"/>
                  </a:lnTo>
                  <a:lnTo>
                    <a:pt x="19049" y="470915"/>
                  </a:lnTo>
                  <a:lnTo>
                    <a:pt x="19049" y="586268"/>
                  </a:lnTo>
                  <a:lnTo>
                    <a:pt x="48855" y="661413"/>
                  </a:lnTo>
                  <a:lnTo>
                    <a:pt x="71554" y="700625"/>
                  </a:lnTo>
                  <a:lnTo>
                    <a:pt x="97959" y="737274"/>
                  </a:lnTo>
                  <a:lnTo>
                    <a:pt x="127785" y="771153"/>
                  </a:lnTo>
                  <a:lnTo>
                    <a:pt x="160752" y="802053"/>
                  </a:lnTo>
                  <a:lnTo>
                    <a:pt x="196575" y="829766"/>
                  </a:lnTo>
                  <a:lnTo>
                    <a:pt x="234972" y="854083"/>
                  </a:lnTo>
                  <a:lnTo>
                    <a:pt x="275661" y="874796"/>
                  </a:lnTo>
                  <a:lnTo>
                    <a:pt x="318358" y="891698"/>
                  </a:lnTo>
                  <a:lnTo>
                    <a:pt x="362782" y="904579"/>
                  </a:lnTo>
                  <a:lnTo>
                    <a:pt x="408648" y="913232"/>
                  </a:lnTo>
                  <a:lnTo>
                    <a:pt x="455675" y="917447"/>
                  </a:lnTo>
                  <a:lnTo>
                    <a:pt x="467867" y="918209"/>
                  </a:lnTo>
                  <a:lnTo>
                    <a:pt x="480821" y="918177"/>
                  </a:lnTo>
                  <a:lnTo>
                    <a:pt x="528064" y="916176"/>
                  </a:lnTo>
                  <a:lnTo>
                    <a:pt x="575122" y="909522"/>
                  </a:lnTo>
                  <a:lnTo>
                    <a:pt x="620922" y="898451"/>
                  </a:lnTo>
                  <a:lnTo>
                    <a:pt x="665155" y="883167"/>
                  </a:lnTo>
                  <a:lnTo>
                    <a:pt x="707508" y="863873"/>
                  </a:lnTo>
                  <a:lnTo>
                    <a:pt x="747672" y="840774"/>
                  </a:lnTo>
                  <a:lnTo>
                    <a:pt x="785336" y="814074"/>
                  </a:lnTo>
                  <a:lnTo>
                    <a:pt x="820189" y="783977"/>
                  </a:lnTo>
                  <a:lnTo>
                    <a:pt x="851920" y="750686"/>
                  </a:lnTo>
                  <a:lnTo>
                    <a:pt x="880220" y="714406"/>
                  </a:lnTo>
                  <a:lnTo>
                    <a:pt x="904776" y="675340"/>
                  </a:lnTo>
                  <a:lnTo>
                    <a:pt x="925278" y="633692"/>
                  </a:lnTo>
                  <a:lnTo>
                    <a:pt x="941417" y="589667"/>
                  </a:lnTo>
                  <a:lnTo>
                    <a:pt x="952880" y="543468"/>
                  </a:lnTo>
                  <a:lnTo>
                    <a:pt x="957833" y="506632"/>
                  </a:lnTo>
                  <a:close/>
                </a:path>
                <a:path w="961390" h="918210">
                  <a:moveTo>
                    <a:pt x="957833" y="466343"/>
                  </a:moveTo>
                  <a:lnTo>
                    <a:pt x="941831" y="459485"/>
                  </a:lnTo>
                  <a:lnTo>
                    <a:pt x="941831" y="463295"/>
                  </a:lnTo>
                  <a:lnTo>
                    <a:pt x="944117" y="467105"/>
                  </a:lnTo>
                  <a:lnTo>
                    <a:pt x="947927" y="468629"/>
                  </a:lnTo>
                  <a:lnTo>
                    <a:pt x="950975" y="470153"/>
                  </a:lnTo>
                  <a:lnTo>
                    <a:pt x="955547" y="468629"/>
                  </a:lnTo>
                  <a:lnTo>
                    <a:pt x="957833" y="466343"/>
                  </a:lnTo>
                  <a:close/>
                </a:path>
                <a:path w="961390" h="918210">
                  <a:moveTo>
                    <a:pt x="960881" y="459485"/>
                  </a:moveTo>
                  <a:lnTo>
                    <a:pt x="960881" y="455675"/>
                  </a:lnTo>
                  <a:lnTo>
                    <a:pt x="958595" y="451865"/>
                  </a:lnTo>
                  <a:lnTo>
                    <a:pt x="954785" y="450341"/>
                  </a:lnTo>
                  <a:lnTo>
                    <a:pt x="951737" y="448817"/>
                  </a:lnTo>
                  <a:lnTo>
                    <a:pt x="947165" y="450341"/>
                  </a:lnTo>
                  <a:lnTo>
                    <a:pt x="944879" y="452627"/>
                  </a:lnTo>
                  <a:lnTo>
                    <a:pt x="960881" y="459485"/>
                  </a:lnTo>
                  <a:close/>
                </a:path>
                <a:path w="961390" h="918210">
                  <a:moveTo>
                    <a:pt x="960881" y="471677"/>
                  </a:moveTo>
                  <a:lnTo>
                    <a:pt x="960881" y="459485"/>
                  </a:lnTo>
                  <a:lnTo>
                    <a:pt x="944879" y="452627"/>
                  </a:lnTo>
                  <a:lnTo>
                    <a:pt x="944879" y="460792"/>
                  </a:lnTo>
                  <a:lnTo>
                    <a:pt x="957833" y="466343"/>
                  </a:lnTo>
                  <a:lnTo>
                    <a:pt x="957833" y="506632"/>
                  </a:lnTo>
                  <a:lnTo>
                    <a:pt x="959357" y="495299"/>
                  </a:lnTo>
                  <a:lnTo>
                    <a:pt x="960881" y="471677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144277" y="3179826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職業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132599" y="4038346"/>
            <a:ext cx="961390" cy="918210"/>
            <a:chOff x="7132599" y="4038346"/>
            <a:chExt cx="961390" cy="91821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599" y="4038346"/>
              <a:ext cx="960882" cy="91820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132599" y="4038346"/>
              <a:ext cx="961390" cy="918210"/>
            </a:xfrm>
            <a:custGeom>
              <a:avLst/>
              <a:gdLst/>
              <a:ahLst/>
              <a:cxnLst/>
              <a:rect l="l" t="t" r="r" b="b"/>
              <a:pathLst>
                <a:path w="961390" h="918210">
                  <a:moveTo>
                    <a:pt x="960603" y="454542"/>
                  </a:moveTo>
                  <a:lnTo>
                    <a:pt x="960120" y="447293"/>
                  </a:lnTo>
                  <a:lnTo>
                    <a:pt x="960120" y="435863"/>
                  </a:lnTo>
                  <a:lnTo>
                    <a:pt x="959358" y="423671"/>
                  </a:lnTo>
                  <a:lnTo>
                    <a:pt x="952914" y="376468"/>
                  </a:lnTo>
                  <a:lnTo>
                    <a:pt x="941707" y="331107"/>
                  </a:lnTo>
                  <a:lnTo>
                    <a:pt x="926026" y="287790"/>
                  </a:lnTo>
                  <a:lnTo>
                    <a:pt x="906155" y="246716"/>
                  </a:lnTo>
                  <a:lnTo>
                    <a:pt x="882381" y="208085"/>
                  </a:lnTo>
                  <a:lnTo>
                    <a:pt x="854992" y="172095"/>
                  </a:lnTo>
                  <a:lnTo>
                    <a:pt x="824272" y="138947"/>
                  </a:lnTo>
                  <a:lnTo>
                    <a:pt x="790509" y="108840"/>
                  </a:lnTo>
                  <a:lnTo>
                    <a:pt x="753989" y="81973"/>
                  </a:lnTo>
                  <a:lnTo>
                    <a:pt x="714998" y="58546"/>
                  </a:lnTo>
                  <a:lnTo>
                    <a:pt x="673824" y="38760"/>
                  </a:lnTo>
                  <a:lnTo>
                    <a:pt x="630751" y="22812"/>
                  </a:lnTo>
                  <a:lnTo>
                    <a:pt x="586068" y="10903"/>
                  </a:lnTo>
                  <a:lnTo>
                    <a:pt x="540060" y="3232"/>
                  </a:lnTo>
                  <a:lnTo>
                    <a:pt x="493014" y="0"/>
                  </a:lnTo>
                  <a:lnTo>
                    <a:pt x="467868" y="0"/>
                  </a:lnTo>
                  <a:lnTo>
                    <a:pt x="419820" y="3457"/>
                  </a:lnTo>
                  <a:lnTo>
                    <a:pt x="372897" y="11439"/>
                  </a:lnTo>
                  <a:lnTo>
                    <a:pt x="327399" y="23743"/>
                  </a:lnTo>
                  <a:lnTo>
                    <a:pt x="283621" y="40169"/>
                  </a:lnTo>
                  <a:lnTo>
                    <a:pt x="241861" y="60514"/>
                  </a:lnTo>
                  <a:lnTo>
                    <a:pt x="202418" y="84575"/>
                  </a:lnTo>
                  <a:lnTo>
                    <a:pt x="165588" y="112153"/>
                  </a:lnTo>
                  <a:lnTo>
                    <a:pt x="131670" y="143043"/>
                  </a:lnTo>
                  <a:lnTo>
                    <a:pt x="100961" y="177046"/>
                  </a:lnTo>
                  <a:lnTo>
                    <a:pt x="73758" y="213958"/>
                  </a:lnTo>
                  <a:lnTo>
                    <a:pt x="50360" y="253578"/>
                  </a:lnTo>
                  <a:lnTo>
                    <a:pt x="31063" y="295704"/>
                  </a:lnTo>
                  <a:lnTo>
                    <a:pt x="16167" y="340135"/>
                  </a:lnTo>
                  <a:lnTo>
                    <a:pt x="5967" y="386668"/>
                  </a:lnTo>
                  <a:lnTo>
                    <a:pt x="762" y="435101"/>
                  </a:lnTo>
                  <a:lnTo>
                    <a:pt x="0" y="447293"/>
                  </a:lnTo>
                  <a:lnTo>
                    <a:pt x="0" y="482345"/>
                  </a:lnTo>
                  <a:lnTo>
                    <a:pt x="5307" y="530027"/>
                  </a:lnTo>
                  <a:lnTo>
                    <a:pt x="15374" y="575869"/>
                  </a:lnTo>
                  <a:lnTo>
                    <a:pt x="19050" y="586933"/>
                  </a:lnTo>
                  <a:lnTo>
                    <a:pt x="19050" y="448055"/>
                  </a:lnTo>
                  <a:lnTo>
                    <a:pt x="19812" y="436625"/>
                  </a:lnTo>
                  <a:lnTo>
                    <a:pt x="24996" y="388024"/>
                  </a:lnTo>
                  <a:lnTo>
                    <a:pt x="35572" y="341326"/>
                  </a:lnTo>
                  <a:lnTo>
                    <a:pt x="51191" y="296779"/>
                  </a:lnTo>
                  <a:lnTo>
                    <a:pt x="71505" y="254632"/>
                  </a:lnTo>
                  <a:lnTo>
                    <a:pt x="96168" y="215133"/>
                  </a:lnTo>
                  <a:lnTo>
                    <a:pt x="124832" y="178531"/>
                  </a:lnTo>
                  <a:lnTo>
                    <a:pt x="157148" y="145075"/>
                  </a:lnTo>
                  <a:lnTo>
                    <a:pt x="192769" y="115012"/>
                  </a:lnTo>
                  <a:lnTo>
                    <a:pt x="231348" y="88591"/>
                  </a:lnTo>
                  <a:lnTo>
                    <a:pt x="272537" y="66060"/>
                  </a:lnTo>
                  <a:lnTo>
                    <a:pt x="315988" y="47669"/>
                  </a:lnTo>
                  <a:lnTo>
                    <a:pt x="361353" y="33664"/>
                  </a:lnTo>
                  <a:lnTo>
                    <a:pt x="408286" y="24296"/>
                  </a:lnTo>
                  <a:lnTo>
                    <a:pt x="456438" y="19811"/>
                  </a:lnTo>
                  <a:lnTo>
                    <a:pt x="467868" y="19049"/>
                  </a:lnTo>
                  <a:lnTo>
                    <a:pt x="480060" y="19049"/>
                  </a:lnTo>
                  <a:lnTo>
                    <a:pt x="526217" y="21109"/>
                  </a:lnTo>
                  <a:lnTo>
                    <a:pt x="571416" y="27572"/>
                  </a:lnTo>
                  <a:lnTo>
                    <a:pt x="615368" y="38247"/>
                  </a:lnTo>
                  <a:lnTo>
                    <a:pt x="657783" y="52942"/>
                  </a:lnTo>
                  <a:lnTo>
                    <a:pt x="698373" y="71467"/>
                  </a:lnTo>
                  <a:lnTo>
                    <a:pt x="736848" y="93629"/>
                  </a:lnTo>
                  <a:lnTo>
                    <a:pt x="772920" y="119237"/>
                  </a:lnTo>
                  <a:lnTo>
                    <a:pt x="806300" y="148100"/>
                  </a:lnTo>
                  <a:lnTo>
                    <a:pt x="836699" y="180026"/>
                  </a:lnTo>
                  <a:lnTo>
                    <a:pt x="863828" y="214824"/>
                  </a:lnTo>
                  <a:lnTo>
                    <a:pt x="887398" y="252303"/>
                  </a:lnTo>
                  <a:lnTo>
                    <a:pt x="907120" y="292271"/>
                  </a:lnTo>
                  <a:lnTo>
                    <a:pt x="922704" y="334537"/>
                  </a:lnTo>
                  <a:lnTo>
                    <a:pt x="933863" y="378909"/>
                  </a:lnTo>
                  <a:lnTo>
                    <a:pt x="940308" y="425195"/>
                  </a:lnTo>
                  <a:lnTo>
                    <a:pt x="941070" y="436625"/>
                  </a:lnTo>
                  <a:lnTo>
                    <a:pt x="941070" y="447293"/>
                  </a:lnTo>
                  <a:lnTo>
                    <a:pt x="941807" y="459092"/>
                  </a:lnTo>
                  <a:lnTo>
                    <a:pt x="941832" y="458723"/>
                  </a:lnTo>
                  <a:lnTo>
                    <a:pt x="944118" y="459703"/>
                  </a:lnTo>
                  <a:lnTo>
                    <a:pt x="944118" y="452627"/>
                  </a:lnTo>
                  <a:lnTo>
                    <a:pt x="947166" y="449579"/>
                  </a:lnTo>
                  <a:lnTo>
                    <a:pt x="950976" y="448817"/>
                  </a:lnTo>
                  <a:lnTo>
                    <a:pt x="958596" y="451865"/>
                  </a:lnTo>
                  <a:lnTo>
                    <a:pt x="960603" y="454542"/>
                  </a:lnTo>
                  <a:close/>
                </a:path>
                <a:path w="961390" h="918210">
                  <a:moveTo>
                    <a:pt x="957834" y="505350"/>
                  </a:moveTo>
                  <a:lnTo>
                    <a:pt x="957834" y="465581"/>
                  </a:lnTo>
                  <a:lnTo>
                    <a:pt x="954786" y="468629"/>
                  </a:lnTo>
                  <a:lnTo>
                    <a:pt x="950976" y="469391"/>
                  </a:lnTo>
                  <a:lnTo>
                    <a:pt x="947166" y="467867"/>
                  </a:lnTo>
                  <a:lnTo>
                    <a:pt x="944118" y="466343"/>
                  </a:lnTo>
                  <a:lnTo>
                    <a:pt x="941832" y="463295"/>
                  </a:lnTo>
                  <a:lnTo>
                    <a:pt x="941832" y="459485"/>
                  </a:lnTo>
                  <a:lnTo>
                    <a:pt x="941807" y="459092"/>
                  </a:lnTo>
                  <a:lnTo>
                    <a:pt x="941070" y="470153"/>
                  </a:lnTo>
                  <a:lnTo>
                    <a:pt x="941070" y="481583"/>
                  </a:lnTo>
                  <a:lnTo>
                    <a:pt x="940308" y="493013"/>
                  </a:lnTo>
                  <a:lnTo>
                    <a:pt x="933257" y="541801"/>
                  </a:lnTo>
                  <a:lnTo>
                    <a:pt x="921090" y="588395"/>
                  </a:lnTo>
                  <a:lnTo>
                    <a:pt x="904128" y="632585"/>
                  </a:lnTo>
                  <a:lnTo>
                    <a:pt x="882689" y="674156"/>
                  </a:lnTo>
                  <a:lnTo>
                    <a:pt x="857091" y="712898"/>
                  </a:lnTo>
                  <a:lnTo>
                    <a:pt x="827655" y="748596"/>
                  </a:lnTo>
                  <a:lnTo>
                    <a:pt x="794699" y="781040"/>
                  </a:lnTo>
                  <a:lnTo>
                    <a:pt x="758542" y="810016"/>
                  </a:lnTo>
                  <a:lnTo>
                    <a:pt x="719503" y="835312"/>
                  </a:lnTo>
                  <a:lnTo>
                    <a:pt x="677902" y="856716"/>
                  </a:lnTo>
                  <a:lnTo>
                    <a:pt x="634057" y="874015"/>
                  </a:lnTo>
                  <a:lnTo>
                    <a:pt x="588287" y="886997"/>
                  </a:lnTo>
                  <a:lnTo>
                    <a:pt x="540913" y="895449"/>
                  </a:lnTo>
                  <a:lnTo>
                    <a:pt x="492252" y="899159"/>
                  </a:lnTo>
                  <a:lnTo>
                    <a:pt x="480060" y="898397"/>
                  </a:lnTo>
                  <a:lnTo>
                    <a:pt x="467868" y="898347"/>
                  </a:lnTo>
                  <a:lnTo>
                    <a:pt x="422482" y="895343"/>
                  </a:lnTo>
                  <a:lnTo>
                    <a:pt x="377426" y="887907"/>
                  </a:lnTo>
                  <a:lnTo>
                    <a:pt x="333742" y="876284"/>
                  </a:lnTo>
                  <a:lnTo>
                    <a:pt x="291712" y="860670"/>
                  </a:lnTo>
                  <a:lnTo>
                    <a:pt x="251618" y="841262"/>
                  </a:lnTo>
                  <a:lnTo>
                    <a:pt x="213740" y="818255"/>
                  </a:lnTo>
                  <a:lnTo>
                    <a:pt x="178361" y="791845"/>
                  </a:lnTo>
                  <a:lnTo>
                    <a:pt x="145761" y="762228"/>
                  </a:lnTo>
                  <a:lnTo>
                    <a:pt x="116223" y="729601"/>
                  </a:lnTo>
                  <a:lnTo>
                    <a:pt x="90028" y="694159"/>
                  </a:lnTo>
                  <a:lnTo>
                    <a:pt x="67458" y="656098"/>
                  </a:lnTo>
                  <a:lnTo>
                    <a:pt x="48793" y="615614"/>
                  </a:lnTo>
                  <a:lnTo>
                    <a:pt x="34316" y="572903"/>
                  </a:lnTo>
                  <a:lnTo>
                    <a:pt x="24307" y="528161"/>
                  </a:lnTo>
                  <a:lnTo>
                    <a:pt x="19050" y="481583"/>
                  </a:lnTo>
                  <a:lnTo>
                    <a:pt x="19050" y="586933"/>
                  </a:lnTo>
                  <a:lnTo>
                    <a:pt x="48699" y="661272"/>
                  </a:lnTo>
                  <a:lnTo>
                    <a:pt x="71413" y="700450"/>
                  </a:lnTo>
                  <a:lnTo>
                    <a:pt x="97799" y="737024"/>
                  </a:lnTo>
                  <a:lnTo>
                    <a:pt x="127586" y="770802"/>
                  </a:lnTo>
                  <a:lnTo>
                    <a:pt x="160502" y="801594"/>
                  </a:lnTo>
                  <a:lnTo>
                    <a:pt x="196274" y="829209"/>
                  </a:lnTo>
                  <a:lnTo>
                    <a:pt x="234631" y="853454"/>
                  </a:lnTo>
                  <a:lnTo>
                    <a:pt x="275301" y="874138"/>
                  </a:lnTo>
                  <a:lnTo>
                    <a:pt x="318012" y="891071"/>
                  </a:lnTo>
                  <a:lnTo>
                    <a:pt x="362493" y="904061"/>
                  </a:lnTo>
                  <a:lnTo>
                    <a:pt x="408471" y="912917"/>
                  </a:lnTo>
                  <a:lnTo>
                    <a:pt x="455676" y="917447"/>
                  </a:lnTo>
                  <a:lnTo>
                    <a:pt x="468630" y="917495"/>
                  </a:lnTo>
                  <a:lnTo>
                    <a:pt x="480060" y="918209"/>
                  </a:lnTo>
                  <a:lnTo>
                    <a:pt x="528317" y="915927"/>
                  </a:lnTo>
                  <a:lnTo>
                    <a:pt x="575506" y="909104"/>
                  </a:lnTo>
                  <a:lnTo>
                    <a:pt x="621337" y="897933"/>
                  </a:lnTo>
                  <a:lnTo>
                    <a:pt x="665517" y="882606"/>
                  </a:lnTo>
                  <a:lnTo>
                    <a:pt x="707756" y="863314"/>
                  </a:lnTo>
                  <a:lnTo>
                    <a:pt x="747764" y="840250"/>
                  </a:lnTo>
                  <a:lnTo>
                    <a:pt x="785247" y="813605"/>
                  </a:lnTo>
                  <a:lnTo>
                    <a:pt x="819917" y="783570"/>
                  </a:lnTo>
                  <a:lnTo>
                    <a:pt x="851481" y="750338"/>
                  </a:lnTo>
                  <a:lnTo>
                    <a:pt x="879649" y="714101"/>
                  </a:lnTo>
                  <a:lnTo>
                    <a:pt x="904130" y="675049"/>
                  </a:lnTo>
                  <a:lnTo>
                    <a:pt x="924632" y="633375"/>
                  </a:lnTo>
                  <a:lnTo>
                    <a:pt x="940865" y="589271"/>
                  </a:lnTo>
                  <a:lnTo>
                    <a:pt x="952537" y="542928"/>
                  </a:lnTo>
                  <a:lnTo>
                    <a:pt x="957834" y="505350"/>
                  </a:lnTo>
                  <a:close/>
                </a:path>
                <a:path w="961390" h="918210">
                  <a:moveTo>
                    <a:pt x="957834" y="465581"/>
                  </a:moveTo>
                  <a:lnTo>
                    <a:pt x="941832" y="458723"/>
                  </a:lnTo>
                  <a:lnTo>
                    <a:pt x="941807" y="459092"/>
                  </a:lnTo>
                  <a:lnTo>
                    <a:pt x="941832" y="459485"/>
                  </a:lnTo>
                  <a:lnTo>
                    <a:pt x="941832" y="463295"/>
                  </a:lnTo>
                  <a:lnTo>
                    <a:pt x="944118" y="466343"/>
                  </a:lnTo>
                  <a:lnTo>
                    <a:pt x="947166" y="467867"/>
                  </a:lnTo>
                  <a:lnTo>
                    <a:pt x="950976" y="469391"/>
                  </a:lnTo>
                  <a:lnTo>
                    <a:pt x="954786" y="468629"/>
                  </a:lnTo>
                  <a:lnTo>
                    <a:pt x="957834" y="465581"/>
                  </a:lnTo>
                  <a:close/>
                </a:path>
                <a:path w="961390" h="918210">
                  <a:moveTo>
                    <a:pt x="960882" y="458723"/>
                  </a:moveTo>
                  <a:lnTo>
                    <a:pt x="960603" y="454542"/>
                  </a:lnTo>
                  <a:lnTo>
                    <a:pt x="958596" y="451865"/>
                  </a:lnTo>
                  <a:lnTo>
                    <a:pt x="950976" y="448817"/>
                  </a:lnTo>
                  <a:lnTo>
                    <a:pt x="947166" y="449579"/>
                  </a:lnTo>
                  <a:lnTo>
                    <a:pt x="944118" y="452627"/>
                  </a:lnTo>
                  <a:lnTo>
                    <a:pt x="960882" y="458723"/>
                  </a:lnTo>
                  <a:close/>
                </a:path>
                <a:path w="961390" h="918210">
                  <a:moveTo>
                    <a:pt x="960882" y="459485"/>
                  </a:moveTo>
                  <a:lnTo>
                    <a:pt x="960882" y="458723"/>
                  </a:lnTo>
                  <a:lnTo>
                    <a:pt x="944118" y="452627"/>
                  </a:lnTo>
                  <a:lnTo>
                    <a:pt x="944118" y="459703"/>
                  </a:lnTo>
                  <a:lnTo>
                    <a:pt x="957834" y="465581"/>
                  </a:lnTo>
                  <a:lnTo>
                    <a:pt x="957834" y="505350"/>
                  </a:lnTo>
                  <a:lnTo>
                    <a:pt x="959358" y="494537"/>
                  </a:lnTo>
                  <a:lnTo>
                    <a:pt x="960120" y="483107"/>
                  </a:lnTo>
                  <a:lnTo>
                    <a:pt x="960120" y="470915"/>
                  </a:lnTo>
                  <a:lnTo>
                    <a:pt x="960882" y="459485"/>
                  </a:lnTo>
                  <a:close/>
                </a:path>
                <a:path w="961390" h="918210">
                  <a:moveTo>
                    <a:pt x="960882" y="458723"/>
                  </a:moveTo>
                  <a:lnTo>
                    <a:pt x="960882" y="454913"/>
                  </a:lnTo>
                  <a:lnTo>
                    <a:pt x="960603" y="454542"/>
                  </a:lnTo>
                  <a:lnTo>
                    <a:pt x="960882" y="458723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346206" y="4323588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病歷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326390" y="4978654"/>
            <a:ext cx="961390" cy="918210"/>
            <a:chOff x="6326390" y="4978654"/>
            <a:chExt cx="961390" cy="91821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6390" y="4978654"/>
              <a:ext cx="960882" cy="91739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326390" y="4978654"/>
              <a:ext cx="961390" cy="918210"/>
            </a:xfrm>
            <a:custGeom>
              <a:avLst/>
              <a:gdLst/>
              <a:ahLst/>
              <a:cxnLst/>
              <a:rect l="l" t="t" r="r" b="b"/>
              <a:pathLst>
                <a:path w="961390" h="918210">
                  <a:moveTo>
                    <a:pt x="960882" y="455675"/>
                  </a:moveTo>
                  <a:lnTo>
                    <a:pt x="960882" y="448055"/>
                  </a:lnTo>
                  <a:lnTo>
                    <a:pt x="959358" y="424433"/>
                  </a:lnTo>
                  <a:lnTo>
                    <a:pt x="952983" y="377089"/>
                  </a:lnTo>
                  <a:lnTo>
                    <a:pt x="941832" y="331591"/>
                  </a:lnTo>
                  <a:lnTo>
                    <a:pt x="926221" y="288226"/>
                  </a:lnTo>
                  <a:lnTo>
                    <a:pt x="906403" y="247100"/>
                  </a:lnTo>
                  <a:lnTo>
                    <a:pt x="882675" y="208440"/>
                  </a:lnTo>
                  <a:lnTo>
                    <a:pt x="855321" y="172444"/>
                  </a:lnTo>
                  <a:lnTo>
                    <a:pt x="824626" y="139307"/>
                  </a:lnTo>
                  <a:lnTo>
                    <a:pt x="790875" y="109226"/>
                  </a:lnTo>
                  <a:lnTo>
                    <a:pt x="754355" y="82399"/>
                  </a:lnTo>
                  <a:lnTo>
                    <a:pt x="715348" y="59021"/>
                  </a:lnTo>
                  <a:lnTo>
                    <a:pt x="674142" y="39289"/>
                  </a:lnTo>
                  <a:lnTo>
                    <a:pt x="631020" y="23401"/>
                  </a:lnTo>
                  <a:lnTo>
                    <a:pt x="586268" y="11552"/>
                  </a:lnTo>
                  <a:lnTo>
                    <a:pt x="540171" y="3940"/>
                  </a:lnTo>
                  <a:lnTo>
                    <a:pt x="492252" y="714"/>
                  </a:lnTo>
                  <a:lnTo>
                    <a:pt x="480822" y="0"/>
                  </a:lnTo>
                  <a:lnTo>
                    <a:pt x="467868" y="761"/>
                  </a:lnTo>
                  <a:lnTo>
                    <a:pt x="420061" y="3967"/>
                  </a:lnTo>
                  <a:lnTo>
                    <a:pt x="373288" y="11789"/>
                  </a:lnTo>
                  <a:lnTo>
                    <a:pt x="327858" y="24013"/>
                  </a:lnTo>
                  <a:lnTo>
                    <a:pt x="284084" y="40424"/>
                  </a:lnTo>
                  <a:lnTo>
                    <a:pt x="242276" y="60807"/>
                  </a:lnTo>
                  <a:lnTo>
                    <a:pt x="202745" y="84948"/>
                  </a:lnTo>
                  <a:lnTo>
                    <a:pt x="165803" y="112631"/>
                  </a:lnTo>
                  <a:lnTo>
                    <a:pt x="131759" y="143643"/>
                  </a:lnTo>
                  <a:lnTo>
                    <a:pt x="100926" y="177767"/>
                  </a:lnTo>
                  <a:lnTo>
                    <a:pt x="73614" y="214790"/>
                  </a:lnTo>
                  <a:lnTo>
                    <a:pt x="50135" y="254497"/>
                  </a:lnTo>
                  <a:lnTo>
                    <a:pt x="30799" y="296672"/>
                  </a:lnTo>
                  <a:lnTo>
                    <a:pt x="15917" y="341102"/>
                  </a:lnTo>
                  <a:lnTo>
                    <a:pt x="5801" y="387570"/>
                  </a:lnTo>
                  <a:lnTo>
                    <a:pt x="762" y="435863"/>
                  </a:lnTo>
                  <a:lnTo>
                    <a:pt x="0" y="447293"/>
                  </a:lnTo>
                  <a:lnTo>
                    <a:pt x="0" y="470915"/>
                  </a:lnTo>
                  <a:lnTo>
                    <a:pt x="762" y="483107"/>
                  </a:lnTo>
                  <a:lnTo>
                    <a:pt x="5735" y="530497"/>
                  </a:lnTo>
                  <a:lnTo>
                    <a:pt x="15575" y="576163"/>
                  </a:lnTo>
                  <a:lnTo>
                    <a:pt x="19050" y="586700"/>
                  </a:lnTo>
                  <a:lnTo>
                    <a:pt x="19050" y="448055"/>
                  </a:lnTo>
                  <a:lnTo>
                    <a:pt x="19812" y="436625"/>
                  </a:lnTo>
                  <a:lnTo>
                    <a:pt x="25201" y="387876"/>
                  </a:lnTo>
                  <a:lnTo>
                    <a:pt x="35903" y="341128"/>
                  </a:lnTo>
                  <a:lnTo>
                    <a:pt x="51583" y="296611"/>
                  </a:lnTo>
                  <a:lnTo>
                    <a:pt x="71904" y="254555"/>
                  </a:lnTo>
                  <a:lnTo>
                    <a:pt x="96530" y="215190"/>
                  </a:lnTo>
                  <a:lnTo>
                    <a:pt x="125125" y="178743"/>
                  </a:lnTo>
                  <a:lnTo>
                    <a:pt x="157353" y="145446"/>
                  </a:lnTo>
                  <a:lnTo>
                    <a:pt x="192877" y="115528"/>
                  </a:lnTo>
                  <a:lnTo>
                    <a:pt x="231362" y="89217"/>
                  </a:lnTo>
                  <a:lnTo>
                    <a:pt x="272472" y="66743"/>
                  </a:lnTo>
                  <a:lnTo>
                    <a:pt x="315871" y="48337"/>
                  </a:lnTo>
                  <a:lnTo>
                    <a:pt x="361222" y="34226"/>
                  </a:lnTo>
                  <a:lnTo>
                    <a:pt x="408190" y="24641"/>
                  </a:lnTo>
                  <a:lnTo>
                    <a:pt x="455676" y="19888"/>
                  </a:lnTo>
                  <a:lnTo>
                    <a:pt x="468630" y="19811"/>
                  </a:lnTo>
                  <a:lnTo>
                    <a:pt x="480060" y="19049"/>
                  </a:lnTo>
                  <a:lnTo>
                    <a:pt x="526336" y="21260"/>
                  </a:lnTo>
                  <a:lnTo>
                    <a:pt x="571610" y="27832"/>
                  </a:lnTo>
                  <a:lnTo>
                    <a:pt x="615600" y="38579"/>
                  </a:lnTo>
                  <a:lnTo>
                    <a:pt x="658023" y="53314"/>
                  </a:lnTo>
                  <a:lnTo>
                    <a:pt x="698595" y="71850"/>
                  </a:lnTo>
                  <a:lnTo>
                    <a:pt x="737035" y="94002"/>
                  </a:lnTo>
                  <a:lnTo>
                    <a:pt x="773057" y="119581"/>
                  </a:lnTo>
                  <a:lnTo>
                    <a:pt x="806381" y="148401"/>
                  </a:lnTo>
                  <a:lnTo>
                    <a:pt x="836723" y="180275"/>
                  </a:lnTo>
                  <a:lnTo>
                    <a:pt x="863800" y="215016"/>
                  </a:lnTo>
                  <a:lnTo>
                    <a:pt x="887329" y="252438"/>
                  </a:lnTo>
                  <a:lnTo>
                    <a:pt x="907027" y="292354"/>
                  </a:lnTo>
                  <a:lnTo>
                    <a:pt x="922611" y="334577"/>
                  </a:lnTo>
                  <a:lnTo>
                    <a:pt x="933799" y="378919"/>
                  </a:lnTo>
                  <a:lnTo>
                    <a:pt x="940308" y="425195"/>
                  </a:lnTo>
                  <a:lnTo>
                    <a:pt x="941842" y="459490"/>
                  </a:lnTo>
                  <a:lnTo>
                    <a:pt x="944118" y="460465"/>
                  </a:lnTo>
                  <a:lnTo>
                    <a:pt x="944118" y="452627"/>
                  </a:lnTo>
                  <a:lnTo>
                    <a:pt x="947166" y="449579"/>
                  </a:lnTo>
                  <a:lnTo>
                    <a:pt x="950976" y="448817"/>
                  </a:lnTo>
                  <a:lnTo>
                    <a:pt x="958596" y="451865"/>
                  </a:lnTo>
                  <a:lnTo>
                    <a:pt x="960882" y="455675"/>
                  </a:lnTo>
                  <a:close/>
                </a:path>
                <a:path w="961390" h="918210">
                  <a:moveTo>
                    <a:pt x="957834" y="506443"/>
                  </a:moveTo>
                  <a:lnTo>
                    <a:pt x="957834" y="466343"/>
                  </a:lnTo>
                  <a:lnTo>
                    <a:pt x="955548" y="468629"/>
                  </a:lnTo>
                  <a:lnTo>
                    <a:pt x="950976" y="469391"/>
                  </a:lnTo>
                  <a:lnTo>
                    <a:pt x="947928" y="468629"/>
                  </a:lnTo>
                  <a:lnTo>
                    <a:pt x="944118" y="467105"/>
                  </a:lnTo>
                  <a:lnTo>
                    <a:pt x="941832" y="463295"/>
                  </a:lnTo>
                  <a:lnTo>
                    <a:pt x="941832" y="470915"/>
                  </a:lnTo>
                  <a:lnTo>
                    <a:pt x="933578" y="541679"/>
                  </a:lnTo>
                  <a:lnTo>
                    <a:pt x="921597" y="588222"/>
                  </a:lnTo>
                  <a:lnTo>
                    <a:pt x="904705" y="632415"/>
                  </a:lnTo>
                  <a:lnTo>
                    <a:pt x="883242" y="674035"/>
                  </a:lnTo>
                  <a:lnTo>
                    <a:pt x="857550" y="712856"/>
                  </a:lnTo>
                  <a:lnTo>
                    <a:pt x="827970" y="748654"/>
                  </a:lnTo>
                  <a:lnTo>
                    <a:pt x="794842" y="781202"/>
                  </a:lnTo>
                  <a:lnTo>
                    <a:pt x="758507" y="810276"/>
                  </a:lnTo>
                  <a:lnTo>
                    <a:pt x="719307" y="835651"/>
                  </a:lnTo>
                  <a:lnTo>
                    <a:pt x="677582" y="857102"/>
                  </a:lnTo>
                  <a:lnTo>
                    <a:pt x="633673" y="874403"/>
                  </a:lnTo>
                  <a:lnTo>
                    <a:pt x="587921" y="887330"/>
                  </a:lnTo>
                  <a:lnTo>
                    <a:pt x="540667" y="895657"/>
                  </a:lnTo>
                  <a:lnTo>
                    <a:pt x="493014" y="899104"/>
                  </a:lnTo>
                  <a:lnTo>
                    <a:pt x="467868" y="899107"/>
                  </a:lnTo>
                  <a:lnTo>
                    <a:pt x="422637" y="896012"/>
                  </a:lnTo>
                  <a:lnTo>
                    <a:pt x="377671" y="888482"/>
                  </a:lnTo>
                  <a:lnTo>
                    <a:pt x="334025" y="876766"/>
                  </a:lnTo>
                  <a:lnTo>
                    <a:pt x="291991" y="861066"/>
                  </a:lnTo>
                  <a:lnTo>
                    <a:pt x="251863" y="841581"/>
                  </a:lnTo>
                  <a:lnTo>
                    <a:pt x="213933" y="818508"/>
                  </a:lnTo>
                  <a:lnTo>
                    <a:pt x="178494" y="792049"/>
                  </a:lnTo>
                  <a:lnTo>
                    <a:pt x="145840" y="762401"/>
                  </a:lnTo>
                  <a:lnTo>
                    <a:pt x="116262" y="729765"/>
                  </a:lnTo>
                  <a:lnTo>
                    <a:pt x="90054" y="694340"/>
                  </a:lnTo>
                  <a:lnTo>
                    <a:pt x="67508" y="656324"/>
                  </a:lnTo>
                  <a:lnTo>
                    <a:pt x="48919" y="615917"/>
                  </a:lnTo>
                  <a:lnTo>
                    <a:pt x="34577" y="573319"/>
                  </a:lnTo>
                  <a:lnTo>
                    <a:pt x="24777" y="528729"/>
                  </a:lnTo>
                  <a:lnTo>
                    <a:pt x="19812" y="482345"/>
                  </a:lnTo>
                  <a:lnTo>
                    <a:pt x="19050" y="470915"/>
                  </a:lnTo>
                  <a:lnTo>
                    <a:pt x="19050" y="586700"/>
                  </a:lnTo>
                  <a:lnTo>
                    <a:pt x="48709" y="661485"/>
                  </a:lnTo>
                  <a:lnTo>
                    <a:pt x="71427" y="700721"/>
                  </a:lnTo>
                  <a:lnTo>
                    <a:pt x="97863" y="737393"/>
                  </a:lnTo>
                  <a:lnTo>
                    <a:pt x="127730" y="771292"/>
                  </a:lnTo>
                  <a:lnTo>
                    <a:pt x="160740" y="802208"/>
                  </a:lnTo>
                  <a:lnTo>
                    <a:pt x="196606" y="829930"/>
                  </a:lnTo>
                  <a:lnTo>
                    <a:pt x="235040" y="854249"/>
                  </a:lnTo>
                  <a:lnTo>
                    <a:pt x="275755" y="874955"/>
                  </a:lnTo>
                  <a:lnTo>
                    <a:pt x="318463" y="891838"/>
                  </a:lnTo>
                  <a:lnTo>
                    <a:pt x="362878" y="904688"/>
                  </a:lnTo>
                  <a:lnTo>
                    <a:pt x="408711" y="913294"/>
                  </a:lnTo>
                  <a:lnTo>
                    <a:pt x="455676" y="917447"/>
                  </a:lnTo>
                  <a:lnTo>
                    <a:pt x="467868" y="918209"/>
                  </a:lnTo>
                  <a:lnTo>
                    <a:pt x="480822" y="918178"/>
                  </a:lnTo>
                  <a:lnTo>
                    <a:pt x="528030" y="916206"/>
                  </a:lnTo>
                  <a:lnTo>
                    <a:pt x="575049" y="909567"/>
                  </a:lnTo>
                  <a:lnTo>
                    <a:pt x="620808" y="898497"/>
                  </a:lnTo>
                  <a:lnTo>
                    <a:pt x="664998" y="883205"/>
                  </a:lnTo>
                  <a:lnTo>
                    <a:pt x="707310" y="863896"/>
                  </a:lnTo>
                  <a:lnTo>
                    <a:pt x="747438" y="840776"/>
                  </a:lnTo>
                  <a:lnTo>
                    <a:pt x="785072" y="814053"/>
                  </a:lnTo>
                  <a:lnTo>
                    <a:pt x="819903" y="783932"/>
                  </a:lnTo>
                  <a:lnTo>
                    <a:pt x="851624" y="750620"/>
                  </a:lnTo>
                  <a:lnTo>
                    <a:pt x="879926" y="714324"/>
                  </a:lnTo>
                  <a:lnTo>
                    <a:pt x="904501" y="675249"/>
                  </a:lnTo>
                  <a:lnTo>
                    <a:pt x="925039" y="633603"/>
                  </a:lnTo>
                  <a:lnTo>
                    <a:pt x="941234" y="589592"/>
                  </a:lnTo>
                  <a:lnTo>
                    <a:pt x="952776" y="543422"/>
                  </a:lnTo>
                  <a:lnTo>
                    <a:pt x="957834" y="506443"/>
                  </a:lnTo>
                  <a:close/>
                </a:path>
                <a:path w="961390" h="918210">
                  <a:moveTo>
                    <a:pt x="957834" y="466343"/>
                  </a:moveTo>
                  <a:lnTo>
                    <a:pt x="941832" y="459485"/>
                  </a:lnTo>
                  <a:lnTo>
                    <a:pt x="941842" y="463314"/>
                  </a:lnTo>
                  <a:lnTo>
                    <a:pt x="944118" y="467105"/>
                  </a:lnTo>
                  <a:lnTo>
                    <a:pt x="947928" y="468629"/>
                  </a:lnTo>
                  <a:lnTo>
                    <a:pt x="950976" y="469391"/>
                  </a:lnTo>
                  <a:lnTo>
                    <a:pt x="955548" y="468629"/>
                  </a:lnTo>
                  <a:lnTo>
                    <a:pt x="957834" y="466343"/>
                  </a:lnTo>
                  <a:close/>
                </a:path>
                <a:path w="961390" h="918210">
                  <a:moveTo>
                    <a:pt x="960882" y="459485"/>
                  </a:moveTo>
                  <a:lnTo>
                    <a:pt x="960882" y="455675"/>
                  </a:lnTo>
                  <a:lnTo>
                    <a:pt x="958596" y="451865"/>
                  </a:lnTo>
                  <a:lnTo>
                    <a:pt x="950976" y="448817"/>
                  </a:lnTo>
                  <a:lnTo>
                    <a:pt x="947166" y="449579"/>
                  </a:lnTo>
                  <a:lnTo>
                    <a:pt x="944118" y="452627"/>
                  </a:lnTo>
                  <a:lnTo>
                    <a:pt x="960882" y="459485"/>
                  </a:lnTo>
                  <a:close/>
                </a:path>
                <a:path w="961390" h="918210">
                  <a:moveTo>
                    <a:pt x="960882" y="471677"/>
                  </a:moveTo>
                  <a:lnTo>
                    <a:pt x="960882" y="459485"/>
                  </a:lnTo>
                  <a:lnTo>
                    <a:pt x="944118" y="452627"/>
                  </a:lnTo>
                  <a:lnTo>
                    <a:pt x="944118" y="460465"/>
                  </a:lnTo>
                  <a:lnTo>
                    <a:pt x="957834" y="466343"/>
                  </a:lnTo>
                  <a:lnTo>
                    <a:pt x="957834" y="506443"/>
                  </a:lnTo>
                  <a:lnTo>
                    <a:pt x="959358" y="495299"/>
                  </a:lnTo>
                  <a:lnTo>
                    <a:pt x="960882" y="471677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540010" y="5263896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醫療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498365" y="5595874"/>
            <a:ext cx="961390" cy="917575"/>
            <a:chOff x="4498365" y="5595874"/>
            <a:chExt cx="961390" cy="917575"/>
          </a:xfrm>
        </p:grpSpPr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8365" y="5595874"/>
              <a:ext cx="960882" cy="91744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498365" y="5595874"/>
              <a:ext cx="961390" cy="917575"/>
            </a:xfrm>
            <a:custGeom>
              <a:avLst/>
              <a:gdLst/>
              <a:ahLst/>
              <a:cxnLst/>
              <a:rect l="l" t="t" r="r" b="b"/>
              <a:pathLst>
                <a:path w="961389" h="917575">
                  <a:moveTo>
                    <a:pt x="960882" y="454913"/>
                  </a:moveTo>
                  <a:lnTo>
                    <a:pt x="960882" y="447293"/>
                  </a:lnTo>
                  <a:lnTo>
                    <a:pt x="959358" y="423671"/>
                  </a:lnTo>
                  <a:lnTo>
                    <a:pt x="953120" y="376315"/>
                  </a:lnTo>
                  <a:lnTo>
                    <a:pt x="942063" y="330842"/>
                  </a:lnTo>
                  <a:lnTo>
                    <a:pt x="926482" y="287447"/>
                  </a:lnTo>
                  <a:lnTo>
                    <a:pt x="906667" y="246325"/>
                  </a:lnTo>
                  <a:lnTo>
                    <a:pt x="882912" y="207673"/>
                  </a:lnTo>
                  <a:lnTo>
                    <a:pt x="855509" y="171685"/>
                  </a:lnTo>
                  <a:lnTo>
                    <a:pt x="824751" y="138559"/>
                  </a:lnTo>
                  <a:lnTo>
                    <a:pt x="790930" y="108488"/>
                  </a:lnTo>
                  <a:lnTo>
                    <a:pt x="754340" y="81669"/>
                  </a:lnTo>
                  <a:lnTo>
                    <a:pt x="715272" y="58298"/>
                  </a:lnTo>
                  <a:lnTo>
                    <a:pt x="674019" y="38570"/>
                  </a:lnTo>
                  <a:lnTo>
                    <a:pt x="630875" y="22680"/>
                  </a:lnTo>
                  <a:lnTo>
                    <a:pt x="586130" y="10825"/>
                  </a:lnTo>
                  <a:lnTo>
                    <a:pt x="540079" y="3199"/>
                  </a:lnTo>
                  <a:lnTo>
                    <a:pt x="493014" y="0"/>
                  </a:lnTo>
                  <a:lnTo>
                    <a:pt x="467868" y="0"/>
                  </a:lnTo>
                  <a:lnTo>
                    <a:pt x="419802" y="3414"/>
                  </a:lnTo>
                  <a:lnTo>
                    <a:pt x="372895" y="11373"/>
                  </a:lnTo>
                  <a:lnTo>
                    <a:pt x="327435" y="23670"/>
                  </a:lnTo>
                  <a:lnTo>
                    <a:pt x="283715" y="40102"/>
                  </a:lnTo>
                  <a:lnTo>
                    <a:pt x="242025" y="60463"/>
                  </a:lnTo>
                  <a:lnTo>
                    <a:pt x="202656" y="84548"/>
                  </a:lnTo>
                  <a:lnTo>
                    <a:pt x="165898" y="112153"/>
                  </a:lnTo>
                  <a:lnTo>
                    <a:pt x="132043" y="143072"/>
                  </a:lnTo>
                  <a:lnTo>
                    <a:pt x="101381" y="177100"/>
                  </a:lnTo>
                  <a:lnTo>
                    <a:pt x="74204" y="214034"/>
                  </a:lnTo>
                  <a:lnTo>
                    <a:pt x="50802" y="253667"/>
                  </a:lnTo>
                  <a:lnTo>
                    <a:pt x="31466" y="295796"/>
                  </a:lnTo>
                  <a:lnTo>
                    <a:pt x="16486" y="340214"/>
                  </a:lnTo>
                  <a:lnTo>
                    <a:pt x="6155" y="386718"/>
                  </a:lnTo>
                  <a:lnTo>
                    <a:pt x="762" y="435101"/>
                  </a:lnTo>
                  <a:lnTo>
                    <a:pt x="762" y="446531"/>
                  </a:lnTo>
                  <a:lnTo>
                    <a:pt x="0" y="458723"/>
                  </a:lnTo>
                  <a:lnTo>
                    <a:pt x="0" y="470915"/>
                  </a:lnTo>
                  <a:lnTo>
                    <a:pt x="762" y="482345"/>
                  </a:lnTo>
                  <a:lnTo>
                    <a:pt x="5953" y="529973"/>
                  </a:lnTo>
                  <a:lnTo>
                    <a:pt x="15908" y="575754"/>
                  </a:lnTo>
                  <a:lnTo>
                    <a:pt x="19050" y="585269"/>
                  </a:lnTo>
                  <a:lnTo>
                    <a:pt x="19050" y="458723"/>
                  </a:lnTo>
                  <a:lnTo>
                    <a:pt x="19812" y="447293"/>
                  </a:lnTo>
                  <a:lnTo>
                    <a:pt x="19812" y="436625"/>
                  </a:lnTo>
                  <a:lnTo>
                    <a:pt x="25358" y="387728"/>
                  </a:lnTo>
                  <a:lnTo>
                    <a:pt x="36137" y="340859"/>
                  </a:lnTo>
                  <a:lnTo>
                    <a:pt x="51827" y="296245"/>
                  </a:lnTo>
                  <a:lnTo>
                    <a:pt x="72106" y="254117"/>
                  </a:lnTo>
                  <a:lnTo>
                    <a:pt x="96652" y="214702"/>
                  </a:lnTo>
                  <a:lnTo>
                    <a:pt x="125143" y="178229"/>
                  </a:lnTo>
                  <a:lnTo>
                    <a:pt x="157257" y="144927"/>
                  </a:lnTo>
                  <a:lnTo>
                    <a:pt x="192672" y="115025"/>
                  </a:lnTo>
                  <a:lnTo>
                    <a:pt x="231065" y="88751"/>
                  </a:lnTo>
                  <a:lnTo>
                    <a:pt x="272115" y="66335"/>
                  </a:lnTo>
                  <a:lnTo>
                    <a:pt x="315499" y="48004"/>
                  </a:lnTo>
                  <a:lnTo>
                    <a:pt x="360895" y="33987"/>
                  </a:lnTo>
                  <a:lnTo>
                    <a:pt x="407982" y="24513"/>
                  </a:lnTo>
                  <a:lnTo>
                    <a:pt x="456438" y="19811"/>
                  </a:lnTo>
                  <a:lnTo>
                    <a:pt x="480822" y="19049"/>
                  </a:lnTo>
                  <a:lnTo>
                    <a:pt x="526831" y="20970"/>
                  </a:lnTo>
                  <a:lnTo>
                    <a:pt x="571951" y="27347"/>
                  </a:lnTo>
                  <a:lnTo>
                    <a:pt x="615882" y="37981"/>
                  </a:lnTo>
                  <a:lnTo>
                    <a:pt x="658321" y="52673"/>
                  </a:lnTo>
                  <a:lnTo>
                    <a:pt x="698965" y="71224"/>
                  </a:lnTo>
                  <a:lnTo>
                    <a:pt x="737514" y="93435"/>
                  </a:lnTo>
                  <a:lnTo>
                    <a:pt x="773664" y="119106"/>
                  </a:lnTo>
                  <a:lnTo>
                    <a:pt x="807115" y="148040"/>
                  </a:lnTo>
                  <a:lnTo>
                    <a:pt x="837564" y="180037"/>
                  </a:lnTo>
                  <a:lnTo>
                    <a:pt x="864709" y="214898"/>
                  </a:lnTo>
                  <a:lnTo>
                    <a:pt x="888248" y="252423"/>
                  </a:lnTo>
                  <a:lnTo>
                    <a:pt x="907879" y="292415"/>
                  </a:lnTo>
                  <a:lnTo>
                    <a:pt x="923301" y="334673"/>
                  </a:lnTo>
                  <a:lnTo>
                    <a:pt x="934211" y="379000"/>
                  </a:lnTo>
                  <a:lnTo>
                    <a:pt x="940308" y="425195"/>
                  </a:lnTo>
                  <a:lnTo>
                    <a:pt x="941832" y="447293"/>
                  </a:lnTo>
                  <a:lnTo>
                    <a:pt x="941832" y="458723"/>
                  </a:lnTo>
                  <a:lnTo>
                    <a:pt x="944880" y="459970"/>
                  </a:lnTo>
                  <a:lnTo>
                    <a:pt x="944880" y="451865"/>
                  </a:lnTo>
                  <a:lnTo>
                    <a:pt x="947166" y="449579"/>
                  </a:lnTo>
                  <a:lnTo>
                    <a:pt x="951738" y="448817"/>
                  </a:lnTo>
                  <a:lnTo>
                    <a:pt x="955548" y="450341"/>
                  </a:lnTo>
                  <a:lnTo>
                    <a:pt x="958596" y="451865"/>
                  </a:lnTo>
                  <a:lnTo>
                    <a:pt x="960882" y="454913"/>
                  </a:lnTo>
                  <a:close/>
                </a:path>
                <a:path w="961389" h="917575">
                  <a:moveTo>
                    <a:pt x="958596" y="500268"/>
                  </a:moveTo>
                  <a:lnTo>
                    <a:pt x="958596" y="465581"/>
                  </a:lnTo>
                  <a:lnTo>
                    <a:pt x="955548" y="468629"/>
                  </a:lnTo>
                  <a:lnTo>
                    <a:pt x="951738" y="469391"/>
                  </a:lnTo>
                  <a:lnTo>
                    <a:pt x="944118" y="466343"/>
                  </a:lnTo>
                  <a:lnTo>
                    <a:pt x="941832" y="462533"/>
                  </a:lnTo>
                  <a:lnTo>
                    <a:pt x="941832" y="470153"/>
                  </a:lnTo>
                  <a:lnTo>
                    <a:pt x="933838" y="540698"/>
                  </a:lnTo>
                  <a:lnTo>
                    <a:pt x="922034" y="587116"/>
                  </a:lnTo>
                  <a:lnTo>
                    <a:pt x="905250" y="631265"/>
                  </a:lnTo>
                  <a:lnTo>
                    <a:pt x="883840" y="672904"/>
                  </a:lnTo>
                  <a:lnTo>
                    <a:pt x="858155" y="711794"/>
                  </a:lnTo>
                  <a:lnTo>
                    <a:pt x="828551" y="747694"/>
                  </a:lnTo>
                  <a:lnTo>
                    <a:pt x="795380" y="780364"/>
                  </a:lnTo>
                  <a:lnTo>
                    <a:pt x="758996" y="809562"/>
                  </a:lnTo>
                  <a:lnTo>
                    <a:pt x="719752" y="835049"/>
                  </a:lnTo>
                  <a:lnTo>
                    <a:pt x="678003" y="856584"/>
                  </a:lnTo>
                  <a:lnTo>
                    <a:pt x="634101" y="873927"/>
                  </a:lnTo>
                  <a:lnTo>
                    <a:pt x="588399" y="886837"/>
                  </a:lnTo>
                  <a:lnTo>
                    <a:pt x="541253" y="895074"/>
                  </a:lnTo>
                  <a:lnTo>
                    <a:pt x="493014" y="898397"/>
                  </a:lnTo>
                  <a:lnTo>
                    <a:pt x="467868" y="898346"/>
                  </a:lnTo>
                  <a:lnTo>
                    <a:pt x="422538" y="895267"/>
                  </a:lnTo>
                  <a:lnTo>
                    <a:pt x="377526" y="887745"/>
                  </a:lnTo>
                  <a:lnTo>
                    <a:pt x="333875" y="876034"/>
                  </a:lnTo>
                  <a:lnTo>
                    <a:pt x="291871" y="860332"/>
                  </a:lnTo>
                  <a:lnTo>
                    <a:pt x="251798" y="840841"/>
                  </a:lnTo>
                  <a:lnTo>
                    <a:pt x="213940" y="817761"/>
                  </a:lnTo>
                  <a:lnTo>
                    <a:pt x="178582" y="791292"/>
                  </a:lnTo>
                  <a:lnTo>
                    <a:pt x="146008" y="761634"/>
                  </a:lnTo>
                  <a:lnTo>
                    <a:pt x="116501" y="728988"/>
                  </a:lnTo>
                  <a:lnTo>
                    <a:pt x="90347" y="693555"/>
                  </a:lnTo>
                  <a:lnTo>
                    <a:pt x="67830" y="655534"/>
                  </a:lnTo>
                  <a:lnTo>
                    <a:pt x="49233" y="615126"/>
                  </a:lnTo>
                  <a:lnTo>
                    <a:pt x="34842" y="572531"/>
                  </a:lnTo>
                  <a:lnTo>
                    <a:pt x="24940" y="527950"/>
                  </a:lnTo>
                  <a:lnTo>
                    <a:pt x="19812" y="481583"/>
                  </a:lnTo>
                  <a:lnTo>
                    <a:pt x="19050" y="470915"/>
                  </a:lnTo>
                  <a:lnTo>
                    <a:pt x="19050" y="585269"/>
                  </a:lnTo>
                  <a:lnTo>
                    <a:pt x="49022" y="661025"/>
                  </a:lnTo>
                  <a:lnTo>
                    <a:pt x="71642" y="700139"/>
                  </a:lnTo>
                  <a:lnTo>
                    <a:pt x="97942" y="736656"/>
                  </a:lnTo>
                  <a:lnTo>
                    <a:pt x="127653" y="770388"/>
                  </a:lnTo>
                  <a:lnTo>
                    <a:pt x="160504" y="801146"/>
                  </a:lnTo>
                  <a:lnTo>
                    <a:pt x="196225" y="828744"/>
                  </a:lnTo>
                  <a:lnTo>
                    <a:pt x="234546" y="852994"/>
                  </a:lnTo>
                  <a:lnTo>
                    <a:pt x="275195" y="873707"/>
                  </a:lnTo>
                  <a:lnTo>
                    <a:pt x="317903" y="890697"/>
                  </a:lnTo>
                  <a:lnTo>
                    <a:pt x="362400" y="903776"/>
                  </a:lnTo>
                  <a:lnTo>
                    <a:pt x="408414" y="912755"/>
                  </a:lnTo>
                  <a:lnTo>
                    <a:pt x="455676" y="917447"/>
                  </a:lnTo>
                  <a:lnTo>
                    <a:pt x="480822" y="917447"/>
                  </a:lnTo>
                  <a:lnTo>
                    <a:pt x="528687" y="915529"/>
                  </a:lnTo>
                  <a:lnTo>
                    <a:pt x="575635" y="908949"/>
                  </a:lnTo>
                  <a:lnTo>
                    <a:pt x="621351" y="897916"/>
                  </a:lnTo>
                  <a:lnTo>
                    <a:pt x="665521" y="882640"/>
                  </a:lnTo>
                  <a:lnTo>
                    <a:pt x="707830" y="863331"/>
                  </a:lnTo>
                  <a:lnTo>
                    <a:pt x="747963" y="840199"/>
                  </a:lnTo>
                  <a:lnTo>
                    <a:pt x="785606" y="813453"/>
                  </a:lnTo>
                  <a:lnTo>
                    <a:pt x="820444" y="783302"/>
                  </a:lnTo>
                  <a:lnTo>
                    <a:pt x="852163" y="749957"/>
                  </a:lnTo>
                  <a:lnTo>
                    <a:pt x="880448" y="713627"/>
                  </a:lnTo>
                  <a:lnTo>
                    <a:pt x="904985" y="674521"/>
                  </a:lnTo>
                  <a:lnTo>
                    <a:pt x="925459" y="632850"/>
                  </a:lnTo>
                  <a:lnTo>
                    <a:pt x="941555" y="588822"/>
                  </a:lnTo>
                  <a:lnTo>
                    <a:pt x="952960" y="542648"/>
                  </a:lnTo>
                  <a:lnTo>
                    <a:pt x="958596" y="500268"/>
                  </a:lnTo>
                  <a:close/>
                </a:path>
                <a:path w="961389" h="917575">
                  <a:moveTo>
                    <a:pt x="958596" y="465581"/>
                  </a:moveTo>
                  <a:lnTo>
                    <a:pt x="941832" y="458723"/>
                  </a:lnTo>
                  <a:lnTo>
                    <a:pt x="941832" y="462533"/>
                  </a:lnTo>
                  <a:lnTo>
                    <a:pt x="944118" y="466343"/>
                  </a:lnTo>
                  <a:lnTo>
                    <a:pt x="951738" y="469391"/>
                  </a:lnTo>
                  <a:lnTo>
                    <a:pt x="955548" y="468629"/>
                  </a:lnTo>
                  <a:lnTo>
                    <a:pt x="958596" y="465581"/>
                  </a:lnTo>
                  <a:close/>
                </a:path>
                <a:path w="961389" h="917575">
                  <a:moveTo>
                    <a:pt x="960882" y="458723"/>
                  </a:moveTo>
                  <a:lnTo>
                    <a:pt x="960882" y="454913"/>
                  </a:lnTo>
                  <a:lnTo>
                    <a:pt x="958596" y="451865"/>
                  </a:lnTo>
                  <a:lnTo>
                    <a:pt x="955548" y="450341"/>
                  </a:lnTo>
                  <a:lnTo>
                    <a:pt x="951738" y="448817"/>
                  </a:lnTo>
                  <a:lnTo>
                    <a:pt x="947166" y="449579"/>
                  </a:lnTo>
                  <a:lnTo>
                    <a:pt x="944880" y="451865"/>
                  </a:lnTo>
                  <a:lnTo>
                    <a:pt x="960882" y="458723"/>
                  </a:lnTo>
                  <a:close/>
                </a:path>
                <a:path w="961389" h="917575">
                  <a:moveTo>
                    <a:pt x="960882" y="470915"/>
                  </a:moveTo>
                  <a:lnTo>
                    <a:pt x="960882" y="458723"/>
                  </a:lnTo>
                  <a:lnTo>
                    <a:pt x="944880" y="451865"/>
                  </a:lnTo>
                  <a:lnTo>
                    <a:pt x="944880" y="459970"/>
                  </a:lnTo>
                  <a:lnTo>
                    <a:pt x="958596" y="465581"/>
                  </a:lnTo>
                  <a:lnTo>
                    <a:pt x="958596" y="500268"/>
                  </a:lnTo>
                  <a:lnTo>
                    <a:pt x="959358" y="494537"/>
                  </a:lnTo>
                  <a:lnTo>
                    <a:pt x="960882" y="47091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712734" y="5728716"/>
            <a:ext cx="5334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0000"/>
                </a:solidFill>
                <a:latin typeface="標楷體"/>
                <a:cs typeface="標楷體"/>
              </a:rPr>
              <a:t>健康檢查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495067" y="5448046"/>
            <a:ext cx="961390" cy="918210"/>
            <a:chOff x="2495067" y="5448046"/>
            <a:chExt cx="961390" cy="918210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5067" y="5448046"/>
              <a:ext cx="960882" cy="91821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495067" y="5448046"/>
              <a:ext cx="961390" cy="918210"/>
            </a:xfrm>
            <a:custGeom>
              <a:avLst/>
              <a:gdLst/>
              <a:ahLst/>
              <a:cxnLst/>
              <a:rect l="l" t="t" r="r" b="b"/>
              <a:pathLst>
                <a:path w="961389" h="918210">
                  <a:moveTo>
                    <a:pt x="960882" y="455675"/>
                  </a:moveTo>
                  <a:lnTo>
                    <a:pt x="960882" y="448055"/>
                  </a:lnTo>
                  <a:lnTo>
                    <a:pt x="959358" y="424433"/>
                  </a:lnTo>
                  <a:lnTo>
                    <a:pt x="953066" y="377083"/>
                  </a:lnTo>
                  <a:lnTo>
                    <a:pt x="941982" y="331613"/>
                  </a:lnTo>
                  <a:lnTo>
                    <a:pt x="926394" y="288218"/>
                  </a:lnTo>
                  <a:lnTo>
                    <a:pt x="906591" y="247095"/>
                  </a:lnTo>
                  <a:lnTo>
                    <a:pt x="882861" y="208440"/>
                  </a:lnTo>
                  <a:lnTo>
                    <a:pt x="855493" y="172449"/>
                  </a:lnTo>
                  <a:lnTo>
                    <a:pt x="824774" y="139318"/>
                  </a:lnTo>
                  <a:lnTo>
                    <a:pt x="790993" y="109243"/>
                  </a:lnTo>
                  <a:lnTo>
                    <a:pt x="754439" y="82420"/>
                  </a:lnTo>
                  <a:lnTo>
                    <a:pt x="715399" y="59046"/>
                  </a:lnTo>
                  <a:lnTo>
                    <a:pt x="674162" y="39316"/>
                  </a:lnTo>
                  <a:lnTo>
                    <a:pt x="631017" y="23426"/>
                  </a:lnTo>
                  <a:lnTo>
                    <a:pt x="586252" y="11573"/>
                  </a:lnTo>
                  <a:lnTo>
                    <a:pt x="540154" y="3953"/>
                  </a:lnTo>
                  <a:lnTo>
                    <a:pt x="493014" y="761"/>
                  </a:lnTo>
                  <a:lnTo>
                    <a:pt x="480822" y="0"/>
                  </a:lnTo>
                  <a:lnTo>
                    <a:pt x="467868" y="761"/>
                  </a:lnTo>
                  <a:lnTo>
                    <a:pt x="419718" y="4245"/>
                  </a:lnTo>
                  <a:lnTo>
                    <a:pt x="372748" y="12230"/>
                  </a:lnTo>
                  <a:lnTo>
                    <a:pt x="327247" y="24521"/>
                  </a:lnTo>
                  <a:lnTo>
                    <a:pt x="283503" y="40920"/>
                  </a:lnTo>
                  <a:lnTo>
                    <a:pt x="241805" y="61228"/>
                  </a:lnTo>
                  <a:lnTo>
                    <a:pt x="202440" y="85248"/>
                  </a:lnTo>
                  <a:lnTo>
                    <a:pt x="165697" y="112782"/>
                  </a:lnTo>
                  <a:lnTo>
                    <a:pt x="131865" y="143634"/>
                  </a:lnTo>
                  <a:lnTo>
                    <a:pt x="101232" y="177605"/>
                  </a:lnTo>
                  <a:lnTo>
                    <a:pt x="74086" y="214497"/>
                  </a:lnTo>
                  <a:lnTo>
                    <a:pt x="50716" y="254113"/>
                  </a:lnTo>
                  <a:lnTo>
                    <a:pt x="31410" y="296255"/>
                  </a:lnTo>
                  <a:lnTo>
                    <a:pt x="16457" y="340726"/>
                  </a:lnTo>
                  <a:lnTo>
                    <a:pt x="6144" y="387328"/>
                  </a:lnTo>
                  <a:lnTo>
                    <a:pt x="762" y="435863"/>
                  </a:lnTo>
                  <a:lnTo>
                    <a:pt x="0" y="447293"/>
                  </a:lnTo>
                  <a:lnTo>
                    <a:pt x="0" y="470915"/>
                  </a:lnTo>
                  <a:lnTo>
                    <a:pt x="762" y="483107"/>
                  </a:lnTo>
                  <a:lnTo>
                    <a:pt x="5809" y="530482"/>
                  </a:lnTo>
                  <a:lnTo>
                    <a:pt x="15695" y="576128"/>
                  </a:lnTo>
                  <a:lnTo>
                    <a:pt x="19050" y="586283"/>
                  </a:lnTo>
                  <a:lnTo>
                    <a:pt x="19050" y="448055"/>
                  </a:lnTo>
                  <a:lnTo>
                    <a:pt x="19812" y="436625"/>
                  </a:lnTo>
                  <a:lnTo>
                    <a:pt x="25334" y="387754"/>
                  </a:lnTo>
                  <a:lnTo>
                    <a:pt x="36119" y="340945"/>
                  </a:lnTo>
                  <a:lnTo>
                    <a:pt x="51839" y="296416"/>
                  </a:lnTo>
                  <a:lnTo>
                    <a:pt x="72165" y="254388"/>
                  </a:lnTo>
                  <a:lnTo>
                    <a:pt x="96768" y="215078"/>
                  </a:lnTo>
                  <a:lnTo>
                    <a:pt x="125319" y="178707"/>
                  </a:lnTo>
                  <a:lnTo>
                    <a:pt x="157491" y="145494"/>
                  </a:lnTo>
                  <a:lnTo>
                    <a:pt x="192953" y="115657"/>
                  </a:lnTo>
                  <a:lnTo>
                    <a:pt x="231378" y="89416"/>
                  </a:lnTo>
                  <a:lnTo>
                    <a:pt x="272437" y="66989"/>
                  </a:lnTo>
                  <a:lnTo>
                    <a:pt x="315801" y="48596"/>
                  </a:lnTo>
                  <a:lnTo>
                    <a:pt x="361141" y="34456"/>
                  </a:lnTo>
                  <a:lnTo>
                    <a:pt x="408130" y="24788"/>
                  </a:lnTo>
                  <a:lnTo>
                    <a:pt x="455676" y="19890"/>
                  </a:lnTo>
                  <a:lnTo>
                    <a:pt x="468630" y="19811"/>
                  </a:lnTo>
                  <a:lnTo>
                    <a:pt x="480822" y="19049"/>
                  </a:lnTo>
                  <a:lnTo>
                    <a:pt x="527140" y="21440"/>
                  </a:lnTo>
                  <a:lnTo>
                    <a:pt x="572452" y="28142"/>
                  </a:lnTo>
                  <a:lnTo>
                    <a:pt x="616475" y="38975"/>
                  </a:lnTo>
                  <a:lnTo>
                    <a:pt x="658921" y="53760"/>
                  </a:lnTo>
                  <a:lnTo>
                    <a:pt x="699507" y="72319"/>
                  </a:lnTo>
                  <a:lnTo>
                    <a:pt x="737947" y="94471"/>
                  </a:lnTo>
                  <a:lnTo>
                    <a:pt x="773956" y="120037"/>
                  </a:lnTo>
                  <a:lnTo>
                    <a:pt x="807250" y="148839"/>
                  </a:lnTo>
                  <a:lnTo>
                    <a:pt x="837542" y="180695"/>
                  </a:lnTo>
                  <a:lnTo>
                    <a:pt x="864548" y="215428"/>
                  </a:lnTo>
                  <a:lnTo>
                    <a:pt x="887983" y="252858"/>
                  </a:lnTo>
                  <a:lnTo>
                    <a:pt x="907561" y="292805"/>
                  </a:lnTo>
                  <a:lnTo>
                    <a:pt x="922998" y="335090"/>
                  </a:lnTo>
                  <a:lnTo>
                    <a:pt x="934009" y="379534"/>
                  </a:lnTo>
                  <a:lnTo>
                    <a:pt x="940308" y="425957"/>
                  </a:lnTo>
                  <a:lnTo>
                    <a:pt x="941832" y="448055"/>
                  </a:lnTo>
                  <a:lnTo>
                    <a:pt x="941832" y="459485"/>
                  </a:lnTo>
                  <a:lnTo>
                    <a:pt x="944880" y="460792"/>
                  </a:lnTo>
                  <a:lnTo>
                    <a:pt x="944880" y="452627"/>
                  </a:lnTo>
                  <a:lnTo>
                    <a:pt x="947166" y="450341"/>
                  </a:lnTo>
                  <a:lnTo>
                    <a:pt x="951738" y="448817"/>
                  </a:lnTo>
                  <a:lnTo>
                    <a:pt x="954786" y="450341"/>
                  </a:lnTo>
                  <a:lnTo>
                    <a:pt x="958596" y="451865"/>
                  </a:lnTo>
                  <a:lnTo>
                    <a:pt x="960882" y="455675"/>
                  </a:lnTo>
                  <a:close/>
                </a:path>
                <a:path w="961389" h="918210">
                  <a:moveTo>
                    <a:pt x="957834" y="506694"/>
                  </a:moveTo>
                  <a:lnTo>
                    <a:pt x="957834" y="466343"/>
                  </a:lnTo>
                  <a:lnTo>
                    <a:pt x="955548" y="468629"/>
                  </a:lnTo>
                  <a:lnTo>
                    <a:pt x="950976" y="470153"/>
                  </a:lnTo>
                  <a:lnTo>
                    <a:pt x="947928" y="468629"/>
                  </a:lnTo>
                  <a:lnTo>
                    <a:pt x="944118" y="467105"/>
                  </a:lnTo>
                  <a:lnTo>
                    <a:pt x="941832" y="463295"/>
                  </a:lnTo>
                  <a:lnTo>
                    <a:pt x="941832" y="470915"/>
                  </a:lnTo>
                  <a:lnTo>
                    <a:pt x="940308" y="493013"/>
                  </a:lnTo>
                  <a:lnTo>
                    <a:pt x="933783" y="541486"/>
                  </a:lnTo>
                  <a:lnTo>
                    <a:pt x="921940" y="587910"/>
                  </a:lnTo>
                  <a:lnTo>
                    <a:pt x="905130" y="632049"/>
                  </a:lnTo>
                  <a:lnTo>
                    <a:pt x="883705" y="673666"/>
                  </a:lnTo>
                  <a:lnTo>
                    <a:pt x="858016" y="712526"/>
                  </a:lnTo>
                  <a:lnTo>
                    <a:pt x="828416" y="748391"/>
                  </a:lnTo>
                  <a:lnTo>
                    <a:pt x="795256" y="781026"/>
                  </a:lnTo>
                  <a:lnTo>
                    <a:pt x="758888" y="810193"/>
                  </a:lnTo>
                  <a:lnTo>
                    <a:pt x="719664" y="835658"/>
                  </a:lnTo>
                  <a:lnTo>
                    <a:pt x="677935" y="857183"/>
                  </a:lnTo>
                  <a:lnTo>
                    <a:pt x="634054" y="874532"/>
                  </a:lnTo>
                  <a:lnTo>
                    <a:pt x="588372" y="887468"/>
                  </a:lnTo>
                  <a:lnTo>
                    <a:pt x="541241" y="895756"/>
                  </a:lnTo>
                  <a:lnTo>
                    <a:pt x="493014" y="899159"/>
                  </a:lnTo>
                  <a:lnTo>
                    <a:pt x="467868" y="899105"/>
                  </a:lnTo>
                  <a:lnTo>
                    <a:pt x="422450" y="895882"/>
                  </a:lnTo>
                  <a:lnTo>
                    <a:pt x="377377" y="888275"/>
                  </a:lnTo>
                  <a:lnTo>
                    <a:pt x="333692" y="876529"/>
                  </a:lnTo>
                  <a:lnTo>
                    <a:pt x="291675" y="860835"/>
                  </a:lnTo>
                  <a:lnTo>
                    <a:pt x="251606" y="841386"/>
                  </a:lnTo>
                  <a:lnTo>
                    <a:pt x="213767" y="818371"/>
                  </a:lnTo>
                  <a:lnTo>
                    <a:pt x="178437" y="791982"/>
                  </a:lnTo>
                  <a:lnTo>
                    <a:pt x="145897" y="762411"/>
                  </a:lnTo>
                  <a:lnTo>
                    <a:pt x="116428" y="729847"/>
                  </a:lnTo>
                  <a:lnTo>
                    <a:pt x="90311" y="694483"/>
                  </a:lnTo>
                  <a:lnTo>
                    <a:pt x="67825" y="656510"/>
                  </a:lnTo>
                  <a:lnTo>
                    <a:pt x="49252" y="616119"/>
                  </a:lnTo>
                  <a:lnTo>
                    <a:pt x="34871" y="573500"/>
                  </a:lnTo>
                  <a:lnTo>
                    <a:pt x="24964" y="528845"/>
                  </a:lnTo>
                  <a:lnTo>
                    <a:pt x="19812" y="482345"/>
                  </a:lnTo>
                  <a:lnTo>
                    <a:pt x="19050" y="470915"/>
                  </a:lnTo>
                  <a:lnTo>
                    <a:pt x="19050" y="586283"/>
                  </a:lnTo>
                  <a:lnTo>
                    <a:pt x="48846" y="661404"/>
                  </a:lnTo>
                  <a:lnTo>
                    <a:pt x="71546" y="700616"/>
                  </a:lnTo>
                  <a:lnTo>
                    <a:pt x="97951" y="737267"/>
                  </a:lnTo>
                  <a:lnTo>
                    <a:pt x="127780" y="771147"/>
                  </a:lnTo>
                  <a:lnTo>
                    <a:pt x="160748" y="802049"/>
                  </a:lnTo>
                  <a:lnTo>
                    <a:pt x="196573" y="829764"/>
                  </a:lnTo>
                  <a:lnTo>
                    <a:pt x="234972" y="854083"/>
                  </a:lnTo>
                  <a:lnTo>
                    <a:pt x="275662" y="874798"/>
                  </a:lnTo>
                  <a:lnTo>
                    <a:pt x="318361" y="891700"/>
                  </a:lnTo>
                  <a:lnTo>
                    <a:pt x="362784" y="904582"/>
                  </a:lnTo>
                  <a:lnTo>
                    <a:pt x="408650" y="913234"/>
                  </a:lnTo>
                  <a:lnTo>
                    <a:pt x="455676" y="917447"/>
                  </a:lnTo>
                  <a:lnTo>
                    <a:pt x="467868" y="918209"/>
                  </a:lnTo>
                  <a:lnTo>
                    <a:pt x="480822" y="918209"/>
                  </a:lnTo>
                  <a:lnTo>
                    <a:pt x="528696" y="916215"/>
                  </a:lnTo>
                  <a:lnTo>
                    <a:pt x="575647" y="909568"/>
                  </a:lnTo>
                  <a:lnTo>
                    <a:pt x="621361" y="898479"/>
                  </a:lnTo>
                  <a:lnTo>
                    <a:pt x="665525" y="883158"/>
                  </a:lnTo>
                  <a:lnTo>
                    <a:pt x="707824" y="863814"/>
                  </a:lnTo>
                  <a:lnTo>
                    <a:pt x="747946" y="840657"/>
                  </a:lnTo>
                  <a:lnTo>
                    <a:pt x="785578" y="813898"/>
                  </a:lnTo>
                  <a:lnTo>
                    <a:pt x="820405" y="783745"/>
                  </a:lnTo>
                  <a:lnTo>
                    <a:pt x="852115" y="750410"/>
                  </a:lnTo>
                  <a:lnTo>
                    <a:pt x="880395" y="714101"/>
                  </a:lnTo>
                  <a:lnTo>
                    <a:pt x="904929" y="675028"/>
                  </a:lnTo>
                  <a:lnTo>
                    <a:pt x="925406" y="633402"/>
                  </a:lnTo>
                  <a:lnTo>
                    <a:pt x="941512" y="589432"/>
                  </a:lnTo>
                  <a:lnTo>
                    <a:pt x="952934" y="543328"/>
                  </a:lnTo>
                  <a:lnTo>
                    <a:pt x="957834" y="506694"/>
                  </a:lnTo>
                  <a:close/>
                </a:path>
                <a:path w="961389" h="918210">
                  <a:moveTo>
                    <a:pt x="957834" y="466343"/>
                  </a:moveTo>
                  <a:lnTo>
                    <a:pt x="941832" y="459485"/>
                  </a:lnTo>
                  <a:lnTo>
                    <a:pt x="941832" y="463295"/>
                  </a:lnTo>
                  <a:lnTo>
                    <a:pt x="944118" y="467105"/>
                  </a:lnTo>
                  <a:lnTo>
                    <a:pt x="947928" y="468629"/>
                  </a:lnTo>
                  <a:lnTo>
                    <a:pt x="950976" y="470153"/>
                  </a:lnTo>
                  <a:lnTo>
                    <a:pt x="955548" y="468629"/>
                  </a:lnTo>
                  <a:lnTo>
                    <a:pt x="957834" y="466343"/>
                  </a:lnTo>
                  <a:close/>
                </a:path>
                <a:path w="961389" h="918210">
                  <a:moveTo>
                    <a:pt x="960882" y="459485"/>
                  </a:moveTo>
                  <a:lnTo>
                    <a:pt x="960882" y="455675"/>
                  </a:lnTo>
                  <a:lnTo>
                    <a:pt x="958596" y="451865"/>
                  </a:lnTo>
                  <a:lnTo>
                    <a:pt x="954786" y="450341"/>
                  </a:lnTo>
                  <a:lnTo>
                    <a:pt x="951738" y="448817"/>
                  </a:lnTo>
                  <a:lnTo>
                    <a:pt x="947166" y="450341"/>
                  </a:lnTo>
                  <a:lnTo>
                    <a:pt x="944880" y="452627"/>
                  </a:lnTo>
                  <a:lnTo>
                    <a:pt x="960882" y="459485"/>
                  </a:lnTo>
                  <a:close/>
                </a:path>
                <a:path w="961389" h="918210">
                  <a:moveTo>
                    <a:pt x="960882" y="471677"/>
                  </a:moveTo>
                  <a:lnTo>
                    <a:pt x="960882" y="459485"/>
                  </a:lnTo>
                  <a:lnTo>
                    <a:pt x="944880" y="452627"/>
                  </a:lnTo>
                  <a:lnTo>
                    <a:pt x="944880" y="460792"/>
                  </a:lnTo>
                  <a:lnTo>
                    <a:pt x="957834" y="466343"/>
                  </a:lnTo>
                  <a:lnTo>
                    <a:pt x="957834" y="506694"/>
                  </a:lnTo>
                  <a:lnTo>
                    <a:pt x="959358" y="495299"/>
                  </a:lnTo>
                  <a:lnTo>
                    <a:pt x="960882" y="471677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708674" y="5580888"/>
            <a:ext cx="5334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0000"/>
                </a:solidFill>
                <a:latin typeface="標楷體"/>
                <a:cs typeface="標楷體"/>
              </a:rPr>
              <a:t>犯罪前科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419885" y="4709668"/>
            <a:ext cx="961390" cy="917575"/>
            <a:chOff x="1419885" y="4709668"/>
            <a:chExt cx="961390" cy="917575"/>
          </a:xfrm>
        </p:grpSpPr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9885" y="4709668"/>
              <a:ext cx="960881" cy="91744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419885" y="4709668"/>
              <a:ext cx="961390" cy="917575"/>
            </a:xfrm>
            <a:custGeom>
              <a:avLst/>
              <a:gdLst/>
              <a:ahLst/>
              <a:cxnLst/>
              <a:rect l="l" t="t" r="r" b="b"/>
              <a:pathLst>
                <a:path w="961389" h="917575">
                  <a:moveTo>
                    <a:pt x="960120" y="453961"/>
                  </a:moveTo>
                  <a:lnTo>
                    <a:pt x="960120" y="435101"/>
                  </a:lnTo>
                  <a:lnTo>
                    <a:pt x="959358" y="423671"/>
                  </a:lnTo>
                  <a:lnTo>
                    <a:pt x="952690" y="376232"/>
                  </a:lnTo>
                  <a:lnTo>
                    <a:pt x="941370" y="330718"/>
                  </a:lnTo>
                  <a:lnTo>
                    <a:pt x="925666" y="287316"/>
                  </a:lnTo>
                  <a:lnTo>
                    <a:pt x="905847" y="246217"/>
                  </a:lnTo>
                  <a:lnTo>
                    <a:pt x="882181" y="207608"/>
                  </a:lnTo>
                  <a:lnTo>
                    <a:pt x="854937" y="171678"/>
                  </a:lnTo>
                  <a:lnTo>
                    <a:pt x="824382" y="138616"/>
                  </a:lnTo>
                  <a:lnTo>
                    <a:pt x="790787" y="108611"/>
                  </a:lnTo>
                  <a:lnTo>
                    <a:pt x="754419" y="81850"/>
                  </a:lnTo>
                  <a:lnTo>
                    <a:pt x="715546" y="58524"/>
                  </a:lnTo>
                  <a:lnTo>
                    <a:pt x="674437" y="38820"/>
                  </a:lnTo>
                  <a:lnTo>
                    <a:pt x="631361" y="22927"/>
                  </a:lnTo>
                  <a:lnTo>
                    <a:pt x="586586" y="11033"/>
                  </a:lnTo>
                  <a:lnTo>
                    <a:pt x="540381" y="3328"/>
                  </a:lnTo>
                  <a:lnTo>
                    <a:pt x="493014" y="0"/>
                  </a:lnTo>
                  <a:lnTo>
                    <a:pt x="467868" y="0"/>
                  </a:lnTo>
                  <a:lnTo>
                    <a:pt x="419712" y="3404"/>
                  </a:lnTo>
                  <a:lnTo>
                    <a:pt x="372726" y="11333"/>
                  </a:lnTo>
                  <a:lnTo>
                    <a:pt x="327199" y="23589"/>
                  </a:lnTo>
                  <a:lnTo>
                    <a:pt x="283419" y="39969"/>
                  </a:lnTo>
                  <a:lnTo>
                    <a:pt x="241678" y="60274"/>
                  </a:lnTo>
                  <a:lnTo>
                    <a:pt x="202263" y="84303"/>
                  </a:lnTo>
                  <a:lnTo>
                    <a:pt x="165465" y="111856"/>
                  </a:lnTo>
                  <a:lnTo>
                    <a:pt x="131572" y="142733"/>
                  </a:lnTo>
                  <a:lnTo>
                    <a:pt x="100875" y="176733"/>
                  </a:lnTo>
                  <a:lnTo>
                    <a:pt x="73662" y="213656"/>
                  </a:lnTo>
                  <a:lnTo>
                    <a:pt x="50224" y="253301"/>
                  </a:lnTo>
                  <a:lnTo>
                    <a:pt x="30849" y="295469"/>
                  </a:lnTo>
                  <a:lnTo>
                    <a:pt x="15827" y="339958"/>
                  </a:lnTo>
                  <a:lnTo>
                    <a:pt x="5447" y="386569"/>
                  </a:lnTo>
                  <a:lnTo>
                    <a:pt x="0" y="435101"/>
                  </a:lnTo>
                  <a:lnTo>
                    <a:pt x="0" y="482345"/>
                  </a:lnTo>
                  <a:lnTo>
                    <a:pt x="5165" y="529658"/>
                  </a:lnTo>
                  <a:lnTo>
                    <a:pt x="15141" y="575263"/>
                  </a:lnTo>
                  <a:lnTo>
                    <a:pt x="19050" y="587037"/>
                  </a:lnTo>
                  <a:lnTo>
                    <a:pt x="19050" y="435863"/>
                  </a:lnTo>
                  <a:lnTo>
                    <a:pt x="24526" y="387342"/>
                  </a:lnTo>
                  <a:lnTo>
                    <a:pt x="35332" y="340697"/>
                  </a:lnTo>
                  <a:lnTo>
                    <a:pt x="51128" y="296183"/>
                  </a:lnTo>
                  <a:lnTo>
                    <a:pt x="71571" y="254053"/>
                  </a:lnTo>
                  <a:lnTo>
                    <a:pt x="96319" y="214562"/>
                  </a:lnTo>
                  <a:lnTo>
                    <a:pt x="125032" y="177964"/>
                  </a:lnTo>
                  <a:lnTo>
                    <a:pt x="157367" y="144513"/>
                  </a:lnTo>
                  <a:lnTo>
                    <a:pt x="192982" y="114463"/>
                  </a:lnTo>
                  <a:lnTo>
                    <a:pt x="231537" y="88067"/>
                  </a:lnTo>
                  <a:lnTo>
                    <a:pt x="272689" y="65581"/>
                  </a:lnTo>
                  <a:lnTo>
                    <a:pt x="316097" y="47259"/>
                  </a:lnTo>
                  <a:lnTo>
                    <a:pt x="361418" y="33354"/>
                  </a:lnTo>
                  <a:lnTo>
                    <a:pt x="408313" y="24120"/>
                  </a:lnTo>
                  <a:lnTo>
                    <a:pt x="456438" y="19811"/>
                  </a:lnTo>
                  <a:lnTo>
                    <a:pt x="467868" y="19049"/>
                  </a:lnTo>
                  <a:lnTo>
                    <a:pt x="480060" y="19049"/>
                  </a:lnTo>
                  <a:lnTo>
                    <a:pt x="526226" y="20991"/>
                  </a:lnTo>
                  <a:lnTo>
                    <a:pt x="571431" y="27368"/>
                  </a:lnTo>
                  <a:lnTo>
                    <a:pt x="615386" y="37985"/>
                  </a:lnTo>
                  <a:lnTo>
                    <a:pt x="657803" y="52647"/>
                  </a:lnTo>
                  <a:lnTo>
                    <a:pt x="698392" y="71159"/>
                  </a:lnTo>
                  <a:lnTo>
                    <a:pt x="736866" y="93327"/>
                  </a:lnTo>
                  <a:lnTo>
                    <a:pt x="772936" y="118955"/>
                  </a:lnTo>
                  <a:lnTo>
                    <a:pt x="806313" y="147850"/>
                  </a:lnTo>
                  <a:lnTo>
                    <a:pt x="836708" y="179816"/>
                  </a:lnTo>
                  <a:lnTo>
                    <a:pt x="863834" y="214658"/>
                  </a:lnTo>
                  <a:lnTo>
                    <a:pt x="887400" y="252181"/>
                  </a:lnTo>
                  <a:lnTo>
                    <a:pt x="907120" y="292192"/>
                  </a:lnTo>
                  <a:lnTo>
                    <a:pt x="922703" y="334494"/>
                  </a:lnTo>
                  <a:lnTo>
                    <a:pt x="933862" y="378894"/>
                  </a:lnTo>
                  <a:lnTo>
                    <a:pt x="940308" y="425195"/>
                  </a:lnTo>
                  <a:lnTo>
                    <a:pt x="941070" y="435863"/>
                  </a:lnTo>
                  <a:lnTo>
                    <a:pt x="941070" y="458723"/>
                  </a:lnTo>
                  <a:lnTo>
                    <a:pt x="944118" y="459970"/>
                  </a:lnTo>
                  <a:lnTo>
                    <a:pt x="944118" y="451865"/>
                  </a:lnTo>
                  <a:lnTo>
                    <a:pt x="947166" y="449579"/>
                  </a:lnTo>
                  <a:lnTo>
                    <a:pt x="950976" y="448817"/>
                  </a:lnTo>
                  <a:lnTo>
                    <a:pt x="954786" y="450341"/>
                  </a:lnTo>
                  <a:lnTo>
                    <a:pt x="957834" y="451103"/>
                  </a:lnTo>
                  <a:lnTo>
                    <a:pt x="960120" y="453961"/>
                  </a:lnTo>
                  <a:close/>
                </a:path>
                <a:path w="961389" h="917575">
                  <a:moveTo>
                    <a:pt x="957834" y="505408"/>
                  </a:moveTo>
                  <a:lnTo>
                    <a:pt x="957834" y="465581"/>
                  </a:lnTo>
                  <a:lnTo>
                    <a:pt x="954786" y="468629"/>
                  </a:lnTo>
                  <a:lnTo>
                    <a:pt x="950976" y="469391"/>
                  </a:lnTo>
                  <a:lnTo>
                    <a:pt x="943356" y="466343"/>
                  </a:lnTo>
                  <a:lnTo>
                    <a:pt x="941070" y="462533"/>
                  </a:lnTo>
                  <a:lnTo>
                    <a:pt x="941070" y="481583"/>
                  </a:lnTo>
                  <a:lnTo>
                    <a:pt x="933400" y="540825"/>
                  </a:lnTo>
                  <a:lnTo>
                    <a:pt x="921297" y="587314"/>
                  </a:lnTo>
                  <a:lnTo>
                    <a:pt x="904333" y="631488"/>
                  </a:lnTo>
                  <a:lnTo>
                    <a:pt x="882841" y="673115"/>
                  </a:lnTo>
                  <a:lnTo>
                    <a:pt x="857154" y="711964"/>
                  </a:lnTo>
                  <a:lnTo>
                    <a:pt x="827607" y="747804"/>
                  </a:lnTo>
                  <a:lnTo>
                    <a:pt x="794532" y="780402"/>
                  </a:lnTo>
                  <a:lnTo>
                    <a:pt x="758263" y="809527"/>
                  </a:lnTo>
                  <a:lnTo>
                    <a:pt x="719134" y="834949"/>
                  </a:lnTo>
                  <a:lnTo>
                    <a:pt x="677477" y="856435"/>
                  </a:lnTo>
                  <a:lnTo>
                    <a:pt x="633628" y="873755"/>
                  </a:lnTo>
                  <a:lnTo>
                    <a:pt x="587918" y="886676"/>
                  </a:lnTo>
                  <a:lnTo>
                    <a:pt x="540681" y="894967"/>
                  </a:lnTo>
                  <a:lnTo>
                    <a:pt x="493014" y="898344"/>
                  </a:lnTo>
                  <a:lnTo>
                    <a:pt x="467868" y="898345"/>
                  </a:lnTo>
                  <a:lnTo>
                    <a:pt x="422377" y="895217"/>
                  </a:lnTo>
                  <a:lnTo>
                    <a:pt x="377252" y="887680"/>
                  </a:lnTo>
                  <a:lnTo>
                    <a:pt x="333530" y="875980"/>
                  </a:lnTo>
                  <a:lnTo>
                    <a:pt x="291488" y="860312"/>
                  </a:lnTo>
                  <a:lnTo>
                    <a:pt x="251403" y="840869"/>
                  </a:lnTo>
                  <a:lnTo>
                    <a:pt x="213552" y="817847"/>
                  </a:lnTo>
                  <a:lnTo>
                    <a:pt x="178210" y="791438"/>
                  </a:lnTo>
                  <a:lnTo>
                    <a:pt x="145656" y="761838"/>
                  </a:lnTo>
                  <a:lnTo>
                    <a:pt x="116165" y="729241"/>
                  </a:lnTo>
                  <a:lnTo>
                    <a:pt x="90014" y="693840"/>
                  </a:lnTo>
                  <a:lnTo>
                    <a:pt x="67481" y="655830"/>
                  </a:lnTo>
                  <a:lnTo>
                    <a:pt x="48841" y="615405"/>
                  </a:lnTo>
                  <a:lnTo>
                    <a:pt x="34371" y="572760"/>
                  </a:lnTo>
                  <a:lnTo>
                    <a:pt x="24348" y="528088"/>
                  </a:lnTo>
                  <a:lnTo>
                    <a:pt x="19050" y="481583"/>
                  </a:lnTo>
                  <a:lnTo>
                    <a:pt x="19050" y="587037"/>
                  </a:lnTo>
                  <a:lnTo>
                    <a:pt x="48400" y="660509"/>
                  </a:lnTo>
                  <a:lnTo>
                    <a:pt x="71122" y="699727"/>
                  </a:lnTo>
                  <a:lnTo>
                    <a:pt x="97533" y="736393"/>
                  </a:lnTo>
                  <a:lnTo>
                    <a:pt x="127351" y="770296"/>
                  </a:lnTo>
                  <a:lnTo>
                    <a:pt x="160297" y="801225"/>
                  </a:lnTo>
                  <a:lnTo>
                    <a:pt x="196089" y="828967"/>
                  </a:lnTo>
                  <a:lnTo>
                    <a:pt x="234447" y="853313"/>
                  </a:lnTo>
                  <a:lnTo>
                    <a:pt x="275091" y="874049"/>
                  </a:lnTo>
                  <a:lnTo>
                    <a:pt x="317740" y="890966"/>
                  </a:lnTo>
                  <a:lnTo>
                    <a:pt x="362114" y="903852"/>
                  </a:lnTo>
                  <a:lnTo>
                    <a:pt x="407932" y="912496"/>
                  </a:lnTo>
                  <a:lnTo>
                    <a:pt x="454914" y="916685"/>
                  </a:lnTo>
                  <a:lnTo>
                    <a:pt x="467868" y="917447"/>
                  </a:lnTo>
                  <a:lnTo>
                    <a:pt x="480060" y="917447"/>
                  </a:lnTo>
                  <a:lnTo>
                    <a:pt x="528082" y="915504"/>
                  </a:lnTo>
                  <a:lnTo>
                    <a:pt x="575113" y="908911"/>
                  </a:lnTo>
                  <a:lnTo>
                    <a:pt x="620853" y="897878"/>
                  </a:lnTo>
                  <a:lnTo>
                    <a:pt x="664999" y="882611"/>
                  </a:lnTo>
                  <a:lnTo>
                    <a:pt x="707251" y="863317"/>
                  </a:lnTo>
                  <a:lnTo>
                    <a:pt x="747308" y="840204"/>
                  </a:lnTo>
                  <a:lnTo>
                    <a:pt x="784869" y="813480"/>
                  </a:lnTo>
                  <a:lnTo>
                    <a:pt x="819632" y="783351"/>
                  </a:lnTo>
                  <a:lnTo>
                    <a:pt x="851297" y="750025"/>
                  </a:lnTo>
                  <a:lnTo>
                    <a:pt x="879562" y="713708"/>
                  </a:lnTo>
                  <a:lnTo>
                    <a:pt x="904127" y="674610"/>
                  </a:lnTo>
                  <a:lnTo>
                    <a:pt x="924690" y="632936"/>
                  </a:lnTo>
                  <a:lnTo>
                    <a:pt x="940950" y="588895"/>
                  </a:lnTo>
                  <a:lnTo>
                    <a:pt x="952606" y="542693"/>
                  </a:lnTo>
                  <a:lnTo>
                    <a:pt x="957834" y="505408"/>
                  </a:lnTo>
                  <a:close/>
                </a:path>
                <a:path w="961389" h="917575">
                  <a:moveTo>
                    <a:pt x="957834" y="465581"/>
                  </a:moveTo>
                  <a:lnTo>
                    <a:pt x="941070" y="458723"/>
                  </a:lnTo>
                  <a:lnTo>
                    <a:pt x="941070" y="462533"/>
                  </a:lnTo>
                  <a:lnTo>
                    <a:pt x="943356" y="466343"/>
                  </a:lnTo>
                  <a:lnTo>
                    <a:pt x="950976" y="469391"/>
                  </a:lnTo>
                  <a:lnTo>
                    <a:pt x="954786" y="468629"/>
                  </a:lnTo>
                  <a:lnTo>
                    <a:pt x="957834" y="465581"/>
                  </a:lnTo>
                  <a:close/>
                </a:path>
                <a:path w="961389" h="917575">
                  <a:moveTo>
                    <a:pt x="960882" y="454913"/>
                  </a:moveTo>
                  <a:lnTo>
                    <a:pt x="957834" y="451103"/>
                  </a:lnTo>
                  <a:lnTo>
                    <a:pt x="954786" y="450341"/>
                  </a:lnTo>
                  <a:lnTo>
                    <a:pt x="950976" y="448817"/>
                  </a:lnTo>
                  <a:lnTo>
                    <a:pt x="947166" y="449579"/>
                  </a:lnTo>
                  <a:lnTo>
                    <a:pt x="944118" y="451865"/>
                  </a:lnTo>
                  <a:lnTo>
                    <a:pt x="960120" y="458723"/>
                  </a:lnTo>
                  <a:lnTo>
                    <a:pt x="960882" y="454913"/>
                  </a:lnTo>
                  <a:close/>
                </a:path>
                <a:path w="961389" h="917575">
                  <a:moveTo>
                    <a:pt x="960120" y="482345"/>
                  </a:moveTo>
                  <a:lnTo>
                    <a:pt x="960120" y="458723"/>
                  </a:lnTo>
                  <a:lnTo>
                    <a:pt x="944118" y="451865"/>
                  </a:lnTo>
                  <a:lnTo>
                    <a:pt x="944118" y="459970"/>
                  </a:lnTo>
                  <a:lnTo>
                    <a:pt x="957834" y="465581"/>
                  </a:lnTo>
                  <a:lnTo>
                    <a:pt x="957834" y="505408"/>
                  </a:lnTo>
                  <a:lnTo>
                    <a:pt x="959358" y="494537"/>
                  </a:lnTo>
                  <a:lnTo>
                    <a:pt x="960120" y="48234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633492" y="4841748"/>
            <a:ext cx="5334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0000"/>
                </a:solidFill>
                <a:latin typeface="標楷體"/>
                <a:cs typeface="標楷體"/>
              </a:rPr>
              <a:t>聯絡方式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1016025" y="3500374"/>
            <a:ext cx="961390" cy="918210"/>
            <a:chOff x="1016025" y="3500374"/>
            <a:chExt cx="961390" cy="918210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6025" y="3500374"/>
              <a:ext cx="960881" cy="91820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016025" y="3500374"/>
              <a:ext cx="961390" cy="918210"/>
            </a:xfrm>
            <a:custGeom>
              <a:avLst/>
              <a:gdLst/>
              <a:ahLst/>
              <a:cxnLst/>
              <a:rect l="l" t="t" r="r" b="b"/>
              <a:pathLst>
                <a:path w="961389" h="918210">
                  <a:moveTo>
                    <a:pt x="960882" y="455675"/>
                  </a:moveTo>
                  <a:lnTo>
                    <a:pt x="960882" y="447293"/>
                  </a:lnTo>
                  <a:lnTo>
                    <a:pt x="959358" y="423671"/>
                  </a:lnTo>
                  <a:lnTo>
                    <a:pt x="952993" y="376281"/>
                  </a:lnTo>
                  <a:lnTo>
                    <a:pt x="941832" y="330732"/>
                  </a:lnTo>
                  <a:lnTo>
                    <a:pt x="926238" y="287434"/>
                  </a:lnTo>
                  <a:lnTo>
                    <a:pt x="906419" y="246357"/>
                  </a:lnTo>
                  <a:lnTo>
                    <a:pt x="882686" y="207763"/>
                  </a:lnTo>
                  <a:lnTo>
                    <a:pt x="855326" y="171841"/>
                  </a:lnTo>
                  <a:lnTo>
                    <a:pt x="824625" y="138780"/>
                  </a:lnTo>
                  <a:lnTo>
                    <a:pt x="790867" y="108769"/>
                  </a:lnTo>
                  <a:lnTo>
                    <a:pt x="754340" y="81999"/>
                  </a:lnTo>
                  <a:lnTo>
                    <a:pt x="715328" y="58657"/>
                  </a:lnTo>
                  <a:lnTo>
                    <a:pt x="674119" y="38932"/>
                  </a:lnTo>
                  <a:lnTo>
                    <a:pt x="630996" y="23016"/>
                  </a:lnTo>
                  <a:lnTo>
                    <a:pt x="586248" y="11095"/>
                  </a:lnTo>
                  <a:lnTo>
                    <a:pt x="540158" y="3360"/>
                  </a:lnTo>
                  <a:lnTo>
                    <a:pt x="493014" y="0"/>
                  </a:lnTo>
                  <a:lnTo>
                    <a:pt x="467868" y="55"/>
                  </a:lnTo>
                  <a:lnTo>
                    <a:pt x="420372" y="3536"/>
                  </a:lnTo>
                  <a:lnTo>
                    <a:pt x="373333" y="11552"/>
                  </a:lnTo>
                  <a:lnTo>
                    <a:pt x="327795" y="23854"/>
                  </a:lnTo>
                  <a:lnTo>
                    <a:pt x="284038" y="40248"/>
                  </a:lnTo>
                  <a:lnTo>
                    <a:pt x="242344" y="60539"/>
                  </a:lnTo>
                  <a:lnTo>
                    <a:pt x="202994" y="84533"/>
                  </a:lnTo>
                  <a:lnTo>
                    <a:pt x="166270" y="112037"/>
                  </a:lnTo>
                  <a:lnTo>
                    <a:pt x="132452" y="142856"/>
                  </a:lnTo>
                  <a:lnTo>
                    <a:pt x="101823" y="176795"/>
                  </a:lnTo>
                  <a:lnTo>
                    <a:pt x="74664" y="213661"/>
                  </a:lnTo>
                  <a:lnTo>
                    <a:pt x="51256" y="253261"/>
                  </a:lnTo>
                  <a:lnTo>
                    <a:pt x="31880" y="295398"/>
                  </a:lnTo>
                  <a:lnTo>
                    <a:pt x="16818" y="339880"/>
                  </a:lnTo>
                  <a:lnTo>
                    <a:pt x="6352" y="386513"/>
                  </a:lnTo>
                  <a:lnTo>
                    <a:pt x="762" y="435101"/>
                  </a:lnTo>
                  <a:lnTo>
                    <a:pt x="762" y="447293"/>
                  </a:lnTo>
                  <a:lnTo>
                    <a:pt x="0" y="458723"/>
                  </a:lnTo>
                  <a:lnTo>
                    <a:pt x="0" y="470915"/>
                  </a:lnTo>
                  <a:lnTo>
                    <a:pt x="762" y="483107"/>
                  </a:lnTo>
                  <a:lnTo>
                    <a:pt x="5999" y="530594"/>
                  </a:lnTo>
                  <a:lnTo>
                    <a:pt x="16019" y="576291"/>
                  </a:lnTo>
                  <a:lnTo>
                    <a:pt x="19812" y="587703"/>
                  </a:lnTo>
                  <a:lnTo>
                    <a:pt x="19812" y="436625"/>
                  </a:lnTo>
                  <a:lnTo>
                    <a:pt x="25400" y="387805"/>
                  </a:lnTo>
                  <a:lnTo>
                    <a:pt x="36219" y="341001"/>
                  </a:lnTo>
                  <a:lnTo>
                    <a:pt x="51945" y="296443"/>
                  </a:lnTo>
                  <a:lnTo>
                    <a:pt x="72255" y="254359"/>
                  </a:lnTo>
                  <a:lnTo>
                    <a:pt x="96827" y="214976"/>
                  </a:lnTo>
                  <a:lnTo>
                    <a:pt x="125337" y="178525"/>
                  </a:lnTo>
                  <a:lnTo>
                    <a:pt x="157462" y="145232"/>
                  </a:lnTo>
                  <a:lnTo>
                    <a:pt x="192880" y="115326"/>
                  </a:lnTo>
                  <a:lnTo>
                    <a:pt x="231267" y="89036"/>
                  </a:lnTo>
                  <a:lnTo>
                    <a:pt x="272300" y="66590"/>
                  </a:lnTo>
                  <a:lnTo>
                    <a:pt x="315657" y="48216"/>
                  </a:lnTo>
                  <a:lnTo>
                    <a:pt x="361014" y="34143"/>
                  </a:lnTo>
                  <a:lnTo>
                    <a:pt x="408049" y="24599"/>
                  </a:lnTo>
                  <a:lnTo>
                    <a:pt x="456438" y="19811"/>
                  </a:lnTo>
                  <a:lnTo>
                    <a:pt x="480822" y="19049"/>
                  </a:lnTo>
                  <a:lnTo>
                    <a:pt x="526855" y="21176"/>
                  </a:lnTo>
                  <a:lnTo>
                    <a:pt x="571983" y="27682"/>
                  </a:lnTo>
                  <a:lnTo>
                    <a:pt x="615909" y="38381"/>
                  </a:lnTo>
                  <a:lnTo>
                    <a:pt x="658332" y="53084"/>
                  </a:lnTo>
                  <a:lnTo>
                    <a:pt x="698954" y="71602"/>
                  </a:lnTo>
                  <a:lnTo>
                    <a:pt x="737475" y="93747"/>
                  </a:lnTo>
                  <a:lnTo>
                    <a:pt x="773597" y="119332"/>
                  </a:lnTo>
                  <a:lnTo>
                    <a:pt x="807021" y="148166"/>
                  </a:lnTo>
                  <a:lnTo>
                    <a:pt x="837447" y="180063"/>
                  </a:lnTo>
                  <a:lnTo>
                    <a:pt x="864576" y="214833"/>
                  </a:lnTo>
                  <a:lnTo>
                    <a:pt x="888110" y="252288"/>
                  </a:lnTo>
                  <a:lnTo>
                    <a:pt x="907749" y="292241"/>
                  </a:lnTo>
                  <a:lnTo>
                    <a:pt x="923194" y="334501"/>
                  </a:lnTo>
                  <a:lnTo>
                    <a:pt x="934147" y="378883"/>
                  </a:lnTo>
                  <a:lnTo>
                    <a:pt x="940308" y="425195"/>
                  </a:lnTo>
                  <a:lnTo>
                    <a:pt x="941832" y="448055"/>
                  </a:lnTo>
                  <a:lnTo>
                    <a:pt x="941832" y="458723"/>
                  </a:lnTo>
                  <a:lnTo>
                    <a:pt x="944880" y="459970"/>
                  </a:lnTo>
                  <a:lnTo>
                    <a:pt x="944880" y="452627"/>
                  </a:lnTo>
                  <a:lnTo>
                    <a:pt x="947928" y="449579"/>
                  </a:lnTo>
                  <a:lnTo>
                    <a:pt x="951738" y="448817"/>
                  </a:lnTo>
                  <a:lnTo>
                    <a:pt x="955548" y="450341"/>
                  </a:lnTo>
                  <a:lnTo>
                    <a:pt x="958596" y="451865"/>
                  </a:lnTo>
                  <a:lnTo>
                    <a:pt x="960882" y="455675"/>
                  </a:lnTo>
                  <a:close/>
                </a:path>
                <a:path w="961389" h="918210">
                  <a:moveTo>
                    <a:pt x="958596" y="500198"/>
                  </a:moveTo>
                  <a:lnTo>
                    <a:pt x="958596" y="466343"/>
                  </a:lnTo>
                  <a:lnTo>
                    <a:pt x="955548" y="468629"/>
                  </a:lnTo>
                  <a:lnTo>
                    <a:pt x="951738" y="469391"/>
                  </a:lnTo>
                  <a:lnTo>
                    <a:pt x="944118" y="466343"/>
                  </a:lnTo>
                  <a:lnTo>
                    <a:pt x="941832" y="463295"/>
                  </a:lnTo>
                  <a:lnTo>
                    <a:pt x="941832" y="481583"/>
                  </a:lnTo>
                  <a:lnTo>
                    <a:pt x="933930" y="541758"/>
                  </a:lnTo>
                  <a:lnTo>
                    <a:pt x="921700" y="588317"/>
                  </a:lnTo>
                  <a:lnTo>
                    <a:pt x="904694" y="632478"/>
                  </a:lnTo>
                  <a:lnTo>
                    <a:pt x="883230" y="674028"/>
                  </a:lnTo>
                  <a:lnTo>
                    <a:pt x="857623" y="712755"/>
                  </a:lnTo>
                  <a:lnTo>
                    <a:pt x="828192" y="748446"/>
                  </a:lnTo>
                  <a:lnTo>
                    <a:pt x="795251" y="780888"/>
                  </a:lnTo>
                  <a:lnTo>
                    <a:pt x="759119" y="809868"/>
                  </a:lnTo>
                  <a:lnTo>
                    <a:pt x="720110" y="835175"/>
                  </a:lnTo>
                  <a:lnTo>
                    <a:pt x="678543" y="856595"/>
                  </a:lnTo>
                  <a:lnTo>
                    <a:pt x="634733" y="873916"/>
                  </a:lnTo>
                  <a:lnTo>
                    <a:pt x="588997" y="886926"/>
                  </a:lnTo>
                  <a:lnTo>
                    <a:pt x="541652" y="895411"/>
                  </a:lnTo>
                  <a:lnTo>
                    <a:pt x="493014" y="899159"/>
                  </a:lnTo>
                  <a:lnTo>
                    <a:pt x="480822" y="899159"/>
                  </a:lnTo>
                  <a:lnTo>
                    <a:pt x="422743" y="895468"/>
                  </a:lnTo>
                  <a:lnTo>
                    <a:pt x="377877" y="888093"/>
                  </a:lnTo>
                  <a:lnTo>
                    <a:pt x="334322" y="876480"/>
                  </a:lnTo>
                  <a:lnTo>
                    <a:pt x="292369" y="860838"/>
                  </a:lnTo>
                  <a:lnTo>
                    <a:pt x="252309" y="841375"/>
                  </a:lnTo>
                  <a:lnTo>
                    <a:pt x="214432" y="818298"/>
                  </a:lnTo>
                  <a:lnTo>
                    <a:pt x="179030" y="791816"/>
                  </a:lnTo>
                  <a:lnTo>
                    <a:pt x="146394" y="762137"/>
                  </a:lnTo>
                  <a:lnTo>
                    <a:pt x="116814" y="729469"/>
                  </a:lnTo>
                  <a:lnTo>
                    <a:pt x="90582" y="694021"/>
                  </a:lnTo>
                  <a:lnTo>
                    <a:pt x="67987" y="655999"/>
                  </a:lnTo>
                  <a:lnTo>
                    <a:pt x="49302" y="615552"/>
                  </a:lnTo>
                  <a:lnTo>
                    <a:pt x="34877" y="573069"/>
                  </a:lnTo>
                  <a:lnTo>
                    <a:pt x="24943" y="528578"/>
                  </a:lnTo>
                  <a:lnTo>
                    <a:pt x="19812" y="482345"/>
                  </a:lnTo>
                  <a:lnTo>
                    <a:pt x="19812" y="587703"/>
                  </a:lnTo>
                  <a:lnTo>
                    <a:pt x="49322" y="661557"/>
                  </a:lnTo>
                  <a:lnTo>
                    <a:pt x="72011" y="700661"/>
                  </a:lnTo>
                  <a:lnTo>
                    <a:pt x="98397" y="737219"/>
                  </a:lnTo>
                  <a:lnTo>
                    <a:pt x="128184" y="770998"/>
                  </a:lnTo>
                  <a:lnTo>
                    <a:pt x="161093" y="801800"/>
                  </a:lnTo>
                  <a:lnTo>
                    <a:pt x="196849" y="829427"/>
                  </a:lnTo>
                  <a:lnTo>
                    <a:pt x="235175" y="853682"/>
                  </a:lnTo>
                  <a:lnTo>
                    <a:pt x="275795" y="874367"/>
                  </a:lnTo>
                  <a:lnTo>
                    <a:pt x="318431" y="891283"/>
                  </a:lnTo>
                  <a:lnTo>
                    <a:pt x="362808" y="904234"/>
                  </a:lnTo>
                  <a:lnTo>
                    <a:pt x="408648" y="913022"/>
                  </a:lnTo>
                  <a:lnTo>
                    <a:pt x="455676" y="917447"/>
                  </a:lnTo>
                  <a:lnTo>
                    <a:pt x="468630" y="917492"/>
                  </a:lnTo>
                  <a:lnTo>
                    <a:pt x="480822" y="918209"/>
                  </a:lnTo>
                  <a:lnTo>
                    <a:pt x="528967" y="916055"/>
                  </a:lnTo>
                  <a:lnTo>
                    <a:pt x="576101" y="909297"/>
                  </a:lnTo>
                  <a:lnTo>
                    <a:pt x="621923" y="898140"/>
                  </a:lnTo>
                  <a:lnTo>
                    <a:pt x="666130" y="882785"/>
                  </a:lnTo>
                  <a:lnTo>
                    <a:pt x="708420" y="863433"/>
                  </a:lnTo>
                  <a:lnTo>
                    <a:pt x="748490" y="840287"/>
                  </a:lnTo>
                  <a:lnTo>
                    <a:pt x="786038" y="813548"/>
                  </a:lnTo>
                  <a:lnTo>
                    <a:pt x="820761" y="783419"/>
                  </a:lnTo>
                  <a:lnTo>
                    <a:pt x="852359" y="750101"/>
                  </a:lnTo>
                  <a:lnTo>
                    <a:pt x="880527" y="713796"/>
                  </a:lnTo>
                  <a:lnTo>
                    <a:pt x="904965" y="674706"/>
                  </a:lnTo>
                  <a:lnTo>
                    <a:pt x="925369" y="633034"/>
                  </a:lnTo>
                  <a:lnTo>
                    <a:pt x="941437" y="588980"/>
                  </a:lnTo>
                  <a:lnTo>
                    <a:pt x="952867" y="542747"/>
                  </a:lnTo>
                  <a:lnTo>
                    <a:pt x="958596" y="500198"/>
                  </a:lnTo>
                  <a:close/>
                </a:path>
                <a:path w="961389" h="918210">
                  <a:moveTo>
                    <a:pt x="958596" y="466343"/>
                  </a:moveTo>
                  <a:lnTo>
                    <a:pt x="958596" y="465581"/>
                  </a:lnTo>
                  <a:lnTo>
                    <a:pt x="941832" y="458723"/>
                  </a:lnTo>
                  <a:lnTo>
                    <a:pt x="941832" y="463295"/>
                  </a:lnTo>
                  <a:lnTo>
                    <a:pt x="944118" y="466343"/>
                  </a:lnTo>
                  <a:lnTo>
                    <a:pt x="951738" y="469391"/>
                  </a:lnTo>
                  <a:lnTo>
                    <a:pt x="955548" y="468629"/>
                  </a:lnTo>
                  <a:lnTo>
                    <a:pt x="958596" y="466343"/>
                  </a:lnTo>
                  <a:close/>
                </a:path>
                <a:path w="961389" h="918210">
                  <a:moveTo>
                    <a:pt x="960882" y="459485"/>
                  </a:moveTo>
                  <a:lnTo>
                    <a:pt x="960882" y="455675"/>
                  </a:lnTo>
                  <a:lnTo>
                    <a:pt x="958596" y="451865"/>
                  </a:lnTo>
                  <a:lnTo>
                    <a:pt x="955548" y="450341"/>
                  </a:lnTo>
                  <a:lnTo>
                    <a:pt x="951738" y="448817"/>
                  </a:lnTo>
                  <a:lnTo>
                    <a:pt x="947928" y="449579"/>
                  </a:lnTo>
                  <a:lnTo>
                    <a:pt x="944880" y="452627"/>
                  </a:lnTo>
                  <a:lnTo>
                    <a:pt x="960882" y="459485"/>
                  </a:lnTo>
                  <a:close/>
                </a:path>
                <a:path w="961389" h="918210">
                  <a:moveTo>
                    <a:pt x="960882" y="470915"/>
                  </a:moveTo>
                  <a:lnTo>
                    <a:pt x="960882" y="459485"/>
                  </a:lnTo>
                  <a:lnTo>
                    <a:pt x="944880" y="452627"/>
                  </a:lnTo>
                  <a:lnTo>
                    <a:pt x="944880" y="459970"/>
                  </a:lnTo>
                  <a:lnTo>
                    <a:pt x="958596" y="465581"/>
                  </a:lnTo>
                  <a:lnTo>
                    <a:pt x="958596" y="500198"/>
                  </a:lnTo>
                  <a:lnTo>
                    <a:pt x="959358" y="494537"/>
                  </a:lnTo>
                  <a:lnTo>
                    <a:pt x="960882" y="47091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230394" y="3633216"/>
            <a:ext cx="5334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財務情況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1352829" y="2224024"/>
            <a:ext cx="961390" cy="917575"/>
            <a:chOff x="1352829" y="2224024"/>
            <a:chExt cx="961390" cy="917575"/>
          </a:xfrm>
        </p:grpSpPr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2829" y="2224024"/>
              <a:ext cx="960882" cy="917326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352829" y="2224024"/>
              <a:ext cx="961390" cy="917575"/>
            </a:xfrm>
            <a:custGeom>
              <a:avLst/>
              <a:gdLst/>
              <a:ahLst/>
              <a:cxnLst/>
              <a:rect l="l" t="t" r="r" b="b"/>
              <a:pathLst>
                <a:path w="961389" h="917575">
                  <a:moveTo>
                    <a:pt x="960882" y="454913"/>
                  </a:moveTo>
                  <a:lnTo>
                    <a:pt x="960882" y="447293"/>
                  </a:lnTo>
                  <a:lnTo>
                    <a:pt x="959358" y="423671"/>
                  </a:lnTo>
                  <a:lnTo>
                    <a:pt x="953084" y="376432"/>
                  </a:lnTo>
                  <a:lnTo>
                    <a:pt x="941996" y="331041"/>
                  </a:lnTo>
                  <a:lnTo>
                    <a:pt x="926388" y="287698"/>
                  </a:lnTo>
                  <a:lnTo>
                    <a:pt x="906551" y="246603"/>
                  </a:lnTo>
                  <a:lnTo>
                    <a:pt x="882779" y="207955"/>
                  </a:lnTo>
                  <a:lnTo>
                    <a:pt x="855365" y="171954"/>
                  </a:lnTo>
                  <a:lnTo>
                    <a:pt x="824600" y="138800"/>
                  </a:lnTo>
                  <a:lnTo>
                    <a:pt x="790778" y="108692"/>
                  </a:lnTo>
                  <a:lnTo>
                    <a:pt x="754192" y="81830"/>
                  </a:lnTo>
                  <a:lnTo>
                    <a:pt x="715134" y="58414"/>
                  </a:lnTo>
                  <a:lnTo>
                    <a:pt x="673897" y="38642"/>
                  </a:lnTo>
                  <a:lnTo>
                    <a:pt x="630773" y="22716"/>
                  </a:lnTo>
                  <a:lnTo>
                    <a:pt x="586057" y="10833"/>
                  </a:lnTo>
                  <a:lnTo>
                    <a:pt x="540039" y="3195"/>
                  </a:lnTo>
                  <a:lnTo>
                    <a:pt x="493014" y="0"/>
                  </a:lnTo>
                  <a:lnTo>
                    <a:pt x="467868" y="0"/>
                  </a:lnTo>
                  <a:lnTo>
                    <a:pt x="419821" y="3384"/>
                  </a:lnTo>
                  <a:lnTo>
                    <a:pt x="372919" y="11325"/>
                  </a:lnTo>
                  <a:lnTo>
                    <a:pt x="327456" y="23617"/>
                  </a:lnTo>
                  <a:lnTo>
                    <a:pt x="283724" y="40052"/>
                  </a:lnTo>
                  <a:lnTo>
                    <a:pt x="242016" y="60423"/>
                  </a:lnTo>
                  <a:lnTo>
                    <a:pt x="202626" y="84524"/>
                  </a:lnTo>
                  <a:lnTo>
                    <a:pt x="165847" y="112148"/>
                  </a:lnTo>
                  <a:lnTo>
                    <a:pt x="131971" y="143086"/>
                  </a:lnTo>
                  <a:lnTo>
                    <a:pt x="101292" y="177133"/>
                  </a:lnTo>
                  <a:lnTo>
                    <a:pt x="74103" y="214082"/>
                  </a:lnTo>
                  <a:lnTo>
                    <a:pt x="50696" y="253725"/>
                  </a:lnTo>
                  <a:lnTo>
                    <a:pt x="31366" y="295855"/>
                  </a:lnTo>
                  <a:lnTo>
                    <a:pt x="16405" y="340266"/>
                  </a:lnTo>
                  <a:lnTo>
                    <a:pt x="6105" y="386751"/>
                  </a:lnTo>
                  <a:lnTo>
                    <a:pt x="762" y="435101"/>
                  </a:lnTo>
                  <a:lnTo>
                    <a:pt x="0" y="446531"/>
                  </a:lnTo>
                  <a:lnTo>
                    <a:pt x="0" y="470915"/>
                  </a:lnTo>
                  <a:lnTo>
                    <a:pt x="762" y="482345"/>
                  </a:lnTo>
                  <a:lnTo>
                    <a:pt x="5811" y="529871"/>
                  </a:lnTo>
                  <a:lnTo>
                    <a:pt x="15692" y="575603"/>
                  </a:lnTo>
                  <a:lnTo>
                    <a:pt x="19050" y="585781"/>
                  </a:lnTo>
                  <a:lnTo>
                    <a:pt x="19050" y="448055"/>
                  </a:lnTo>
                  <a:lnTo>
                    <a:pt x="19812" y="436625"/>
                  </a:lnTo>
                  <a:lnTo>
                    <a:pt x="25147" y="387955"/>
                  </a:lnTo>
                  <a:lnTo>
                    <a:pt x="35812" y="341226"/>
                  </a:lnTo>
                  <a:lnTo>
                    <a:pt x="51469" y="296680"/>
                  </a:lnTo>
                  <a:lnTo>
                    <a:pt x="71779" y="254557"/>
                  </a:lnTo>
                  <a:lnTo>
                    <a:pt x="96404" y="215101"/>
                  </a:lnTo>
                  <a:lnTo>
                    <a:pt x="125006" y="178551"/>
                  </a:lnTo>
                  <a:lnTo>
                    <a:pt x="157248" y="145151"/>
                  </a:lnTo>
                  <a:lnTo>
                    <a:pt x="192790" y="115141"/>
                  </a:lnTo>
                  <a:lnTo>
                    <a:pt x="231296" y="88763"/>
                  </a:lnTo>
                  <a:lnTo>
                    <a:pt x="272427" y="66259"/>
                  </a:lnTo>
                  <a:lnTo>
                    <a:pt x="315844" y="47870"/>
                  </a:lnTo>
                  <a:lnTo>
                    <a:pt x="361211" y="33838"/>
                  </a:lnTo>
                  <a:lnTo>
                    <a:pt x="408188" y="24405"/>
                  </a:lnTo>
                  <a:lnTo>
                    <a:pt x="456438" y="19811"/>
                  </a:lnTo>
                  <a:lnTo>
                    <a:pt x="480822" y="19049"/>
                  </a:lnTo>
                  <a:lnTo>
                    <a:pt x="526896" y="21134"/>
                  </a:lnTo>
                  <a:lnTo>
                    <a:pt x="572046" y="27617"/>
                  </a:lnTo>
                  <a:lnTo>
                    <a:pt x="615975" y="38306"/>
                  </a:lnTo>
                  <a:lnTo>
                    <a:pt x="658387" y="53010"/>
                  </a:lnTo>
                  <a:lnTo>
                    <a:pt x="698988" y="71540"/>
                  </a:lnTo>
                  <a:lnTo>
                    <a:pt x="737481" y="93704"/>
                  </a:lnTo>
                  <a:lnTo>
                    <a:pt x="773571" y="119310"/>
                  </a:lnTo>
                  <a:lnTo>
                    <a:pt x="806962" y="148169"/>
                  </a:lnTo>
                  <a:lnTo>
                    <a:pt x="837359" y="180088"/>
                  </a:lnTo>
                  <a:lnTo>
                    <a:pt x="864466" y="214878"/>
                  </a:lnTo>
                  <a:lnTo>
                    <a:pt x="887988" y="252347"/>
                  </a:lnTo>
                  <a:lnTo>
                    <a:pt x="907628" y="292304"/>
                  </a:lnTo>
                  <a:lnTo>
                    <a:pt x="923092" y="334558"/>
                  </a:lnTo>
                  <a:lnTo>
                    <a:pt x="934084" y="378919"/>
                  </a:lnTo>
                  <a:lnTo>
                    <a:pt x="940308" y="425195"/>
                  </a:lnTo>
                  <a:lnTo>
                    <a:pt x="941832" y="447293"/>
                  </a:lnTo>
                  <a:lnTo>
                    <a:pt x="941832" y="458723"/>
                  </a:lnTo>
                  <a:lnTo>
                    <a:pt x="944880" y="460030"/>
                  </a:lnTo>
                  <a:lnTo>
                    <a:pt x="944880" y="451865"/>
                  </a:lnTo>
                  <a:lnTo>
                    <a:pt x="947166" y="449579"/>
                  </a:lnTo>
                  <a:lnTo>
                    <a:pt x="951738" y="448817"/>
                  </a:lnTo>
                  <a:lnTo>
                    <a:pt x="954786" y="450341"/>
                  </a:lnTo>
                  <a:lnTo>
                    <a:pt x="958596" y="451865"/>
                  </a:lnTo>
                  <a:lnTo>
                    <a:pt x="960882" y="454913"/>
                  </a:lnTo>
                  <a:close/>
                </a:path>
                <a:path w="961389" h="917575">
                  <a:moveTo>
                    <a:pt x="957834" y="506460"/>
                  </a:moveTo>
                  <a:lnTo>
                    <a:pt x="957834" y="465581"/>
                  </a:lnTo>
                  <a:lnTo>
                    <a:pt x="955548" y="468629"/>
                  </a:lnTo>
                  <a:lnTo>
                    <a:pt x="950976" y="469391"/>
                  </a:lnTo>
                  <a:lnTo>
                    <a:pt x="947928" y="467867"/>
                  </a:lnTo>
                  <a:lnTo>
                    <a:pt x="944118" y="466343"/>
                  </a:lnTo>
                  <a:lnTo>
                    <a:pt x="941832" y="463295"/>
                  </a:lnTo>
                  <a:lnTo>
                    <a:pt x="941832" y="470153"/>
                  </a:lnTo>
                  <a:lnTo>
                    <a:pt x="940308" y="493013"/>
                  </a:lnTo>
                  <a:lnTo>
                    <a:pt x="933730" y="541342"/>
                  </a:lnTo>
                  <a:lnTo>
                    <a:pt x="921842" y="587666"/>
                  </a:lnTo>
                  <a:lnTo>
                    <a:pt x="904996" y="631741"/>
                  </a:lnTo>
                  <a:lnTo>
                    <a:pt x="883542" y="673324"/>
                  </a:lnTo>
                  <a:lnTo>
                    <a:pt x="857833" y="712171"/>
                  </a:lnTo>
                  <a:lnTo>
                    <a:pt x="828220" y="748036"/>
                  </a:lnTo>
                  <a:lnTo>
                    <a:pt x="795056" y="780678"/>
                  </a:lnTo>
                  <a:lnTo>
                    <a:pt x="758692" y="809851"/>
                  </a:lnTo>
                  <a:lnTo>
                    <a:pt x="719480" y="835312"/>
                  </a:lnTo>
                  <a:lnTo>
                    <a:pt x="677772" y="856817"/>
                  </a:lnTo>
                  <a:lnTo>
                    <a:pt x="633919" y="874122"/>
                  </a:lnTo>
                  <a:lnTo>
                    <a:pt x="588274" y="886983"/>
                  </a:lnTo>
                  <a:lnTo>
                    <a:pt x="541188" y="895156"/>
                  </a:lnTo>
                  <a:lnTo>
                    <a:pt x="493014" y="898397"/>
                  </a:lnTo>
                  <a:lnTo>
                    <a:pt x="467868" y="898346"/>
                  </a:lnTo>
                  <a:lnTo>
                    <a:pt x="422446" y="895272"/>
                  </a:lnTo>
                  <a:lnTo>
                    <a:pt x="377359" y="887781"/>
                  </a:lnTo>
                  <a:lnTo>
                    <a:pt x="333651" y="876120"/>
                  </a:lnTo>
                  <a:lnTo>
                    <a:pt x="291605" y="860483"/>
                  </a:lnTo>
                  <a:lnTo>
                    <a:pt x="251505" y="841064"/>
                  </a:lnTo>
                  <a:lnTo>
                    <a:pt x="213633" y="818057"/>
                  </a:lnTo>
                  <a:lnTo>
                    <a:pt x="178274" y="791656"/>
                  </a:lnTo>
                  <a:lnTo>
                    <a:pt x="145709" y="762056"/>
                  </a:lnTo>
                  <a:lnTo>
                    <a:pt x="116223" y="729451"/>
                  </a:lnTo>
                  <a:lnTo>
                    <a:pt x="90099" y="694035"/>
                  </a:lnTo>
                  <a:lnTo>
                    <a:pt x="67619" y="656001"/>
                  </a:lnTo>
                  <a:lnTo>
                    <a:pt x="49067" y="615546"/>
                  </a:lnTo>
                  <a:lnTo>
                    <a:pt x="34727" y="572861"/>
                  </a:lnTo>
                  <a:lnTo>
                    <a:pt x="24880" y="528142"/>
                  </a:lnTo>
                  <a:lnTo>
                    <a:pt x="19812" y="481583"/>
                  </a:lnTo>
                  <a:lnTo>
                    <a:pt x="19050" y="470915"/>
                  </a:lnTo>
                  <a:lnTo>
                    <a:pt x="19050" y="585781"/>
                  </a:lnTo>
                  <a:lnTo>
                    <a:pt x="48821" y="660902"/>
                  </a:lnTo>
                  <a:lnTo>
                    <a:pt x="71506" y="700074"/>
                  </a:lnTo>
                  <a:lnTo>
                    <a:pt x="97896" y="736667"/>
                  </a:lnTo>
                  <a:lnTo>
                    <a:pt x="127710" y="770483"/>
                  </a:lnTo>
                  <a:lnTo>
                    <a:pt x="160666" y="801326"/>
                  </a:lnTo>
                  <a:lnTo>
                    <a:pt x="196482" y="828998"/>
                  </a:lnTo>
                  <a:lnTo>
                    <a:pt x="234876" y="853304"/>
                  </a:lnTo>
                  <a:lnTo>
                    <a:pt x="275568" y="874046"/>
                  </a:lnTo>
                  <a:lnTo>
                    <a:pt x="318275" y="891029"/>
                  </a:lnTo>
                  <a:lnTo>
                    <a:pt x="362717" y="904054"/>
                  </a:lnTo>
                  <a:lnTo>
                    <a:pt x="408611" y="912926"/>
                  </a:lnTo>
                  <a:lnTo>
                    <a:pt x="455676" y="917447"/>
                  </a:lnTo>
                  <a:lnTo>
                    <a:pt x="480822" y="917425"/>
                  </a:lnTo>
                  <a:lnTo>
                    <a:pt x="527572" y="916018"/>
                  </a:lnTo>
                  <a:lnTo>
                    <a:pt x="574333" y="909725"/>
                  </a:lnTo>
                  <a:lnTo>
                    <a:pt x="620003" y="898808"/>
                  </a:lnTo>
                  <a:lnTo>
                    <a:pt x="664243" y="883508"/>
                  </a:lnTo>
                  <a:lnTo>
                    <a:pt x="706712" y="864065"/>
                  </a:lnTo>
                  <a:lnTo>
                    <a:pt x="747072" y="840718"/>
                  </a:lnTo>
                  <a:lnTo>
                    <a:pt x="784983" y="813708"/>
                  </a:lnTo>
                  <a:lnTo>
                    <a:pt x="820105" y="783274"/>
                  </a:lnTo>
                  <a:lnTo>
                    <a:pt x="852100" y="749657"/>
                  </a:lnTo>
                  <a:lnTo>
                    <a:pt x="880626" y="713096"/>
                  </a:lnTo>
                  <a:lnTo>
                    <a:pt x="905345" y="673832"/>
                  </a:lnTo>
                  <a:lnTo>
                    <a:pt x="925917" y="632103"/>
                  </a:lnTo>
                  <a:lnTo>
                    <a:pt x="942003" y="588152"/>
                  </a:lnTo>
                  <a:lnTo>
                    <a:pt x="953263" y="542216"/>
                  </a:lnTo>
                  <a:lnTo>
                    <a:pt x="957834" y="506460"/>
                  </a:lnTo>
                  <a:close/>
                </a:path>
                <a:path w="961389" h="917575">
                  <a:moveTo>
                    <a:pt x="957834" y="465581"/>
                  </a:moveTo>
                  <a:lnTo>
                    <a:pt x="941832" y="458723"/>
                  </a:lnTo>
                  <a:lnTo>
                    <a:pt x="941832" y="463295"/>
                  </a:lnTo>
                  <a:lnTo>
                    <a:pt x="944118" y="466343"/>
                  </a:lnTo>
                  <a:lnTo>
                    <a:pt x="947928" y="467867"/>
                  </a:lnTo>
                  <a:lnTo>
                    <a:pt x="950976" y="469391"/>
                  </a:lnTo>
                  <a:lnTo>
                    <a:pt x="955548" y="468629"/>
                  </a:lnTo>
                  <a:lnTo>
                    <a:pt x="957834" y="465581"/>
                  </a:lnTo>
                  <a:close/>
                </a:path>
                <a:path w="961389" h="917575">
                  <a:moveTo>
                    <a:pt x="960882" y="458723"/>
                  </a:moveTo>
                  <a:lnTo>
                    <a:pt x="960882" y="454913"/>
                  </a:lnTo>
                  <a:lnTo>
                    <a:pt x="958596" y="451865"/>
                  </a:lnTo>
                  <a:lnTo>
                    <a:pt x="954786" y="450341"/>
                  </a:lnTo>
                  <a:lnTo>
                    <a:pt x="951738" y="448817"/>
                  </a:lnTo>
                  <a:lnTo>
                    <a:pt x="947166" y="449579"/>
                  </a:lnTo>
                  <a:lnTo>
                    <a:pt x="944880" y="451865"/>
                  </a:lnTo>
                  <a:lnTo>
                    <a:pt x="944880" y="452627"/>
                  </a:lnTo>
                  <a:lnTo>
                    <a:pt x="960882" y="458723"/>
                  </a:lnTo>
                  <a:close/>
                </a:path>
                <a:path w="961389" h="917575">
                  <a:moveTo>
                    <a:pt x="960882" y="470915"/>
                  </a:moveTo>
                  <a:lnTo>
                    <a:pt x="960882" y="458723"/>
                  </a:lnTo>
                  <a:lnTo>
                    <a:pt x="944880" y="452627"/>
                  </a:lnTo>
                  <a:lnTo>
                    <a:pt x="944880" y="460030"/>
                  </a:lnTo>
                  <a:lnTo>
                    <a:pt x="957834" y="465581"/>
                  </a:lnTo>
                  <a:lnTo>
                    <a:pt x="957834" y="506460"/>
                  </a:lnTo>
                  <a:lnTo>
                    <a:pt x="959358" y="494537"/>
                  </a:lnTo>
                  <a:lnTo>
                    <a:pt x="960882" y="47091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1566436" y="2356866"/>
            <a:ext cx="5334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社會活動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495067" y="1484122"/>
            <a:ext cx="961390" cy="918210"/>
            <a:chOff x="2495067" y="1484122"/>
            <a:chExt cx="961390" cy="918210"/>
          </a:xfrm>
        </p:grpSpPr>
        <p:pic>
          <p:nvPicPr>
            <p:cNvPr id="42" name="object 4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95067" y="1484122"/>
              <a:ext cx="960881" cy="918210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495067" y="1484122"/>
              <a:ext cx="961390" cy="918210"/>
            </a:xfrm>
            <a:custGeom>
              <a:avLst/>
              <a:gdLst/>
              <a:ahLst/>
              <a:cxnLst/>
              <a:rect l="l" t="t" r="r" b="b"/>
              <a:pathLst>
                <a:path w="961389" h="918210">
                  <a:moveTo>
                    <a:pt x="960882" y="455675"/>
                  </a:moveTo>
                  <a:lnTo>
                    <a:pt x="960882" y="448055"/>
                  </a:lnTo>
                  <a:lnTo>
                    <a:pt x="959358" y="424433"/>
                  </a:lnTo>
                  <a:lnTo>
                    <a:pt x="953067" y="377120"/>
                  </a:lnTo>
                  <a:lnTo>
                    <a:pt x="941988" y="331669"/>
                  </a:lnTo>
                  <a:lnTo>
                    <a:pt x="926407" y="288279"/>
                  </a:lnTo>
                  <a:lnTo>
                    <a:pt x="906613" y="247150"/>
                  </a:lnTo>
                  <a:lnTo>
                    <a:pt x="882892" y="208480"/>
                  </a:lnTo>
                  <a:lnTo>
                    <a:pt x="855533" y="172468"/>
                  </a:lnTo>
                  <a:lnTo>
                    <a:pt x="824822" y="139312"/>
                  </a:lnTo>
                  <a:lnTo>
                    <a:pt x="791049" y="109212"/>
                  </a:lnTo>
                  <a:lnTo>
                    <a:pt x="754499" y="82366"/>
                  </a:lnTo>
                  <a:lnTo>
                    <a:pt x="715461" y="58973"/>
                  </a:lnTo>
                  <a:lnTo>
                    <a:pt x="674222" y="39232"/>
                  </a:lnTo>
                  <a:lnTo>
                    <a:pt x="631071" y="23341"/>
                  </a:lnTo>
                  <a:lnTo>
                    <a:pt x="586294" y="11500"/>
                  </a:lnTo>
                  <a:lnTo>
                    <a:pt x="540179" y="3907"/>
                  </a:lnTo>
                  <a:lnTo>
                    <a:pt x="493014" y="761"/>
                  </a:lnTo>
                  <a:lnTo>
                    <a:pt x="480822" y="0"/>
                  </a:lnTo>
                  <a:lnTo>
                    <a:pt x="467868" y="761"/>
                  </a:lnTo>
                  <a:lnTo>
                    <a:pt x="419840" y="4127"/>
                  </a:lnTo>
                  <a:lnTo>
                    <a:pt x="372947" y="12044"/>
                  </a:lnTo>
                  <a:lnTo>
                    <a:pt x="327484" y="24308"/>
                  </a:lnTo>
                  <a:lnTo>
                    <a:pt x="283745" y="40713"/>
                  </a:lnTo>
                  <a:lnTo>
                    <a:pt x="242025" y="61055"/>
                  </a:lnTo>
                  <a:lnTo>
                    <a:pt x="202619" y="85129"/>
                  </a:lnTo>
                  <a:lnTo>
                    <a:pt x="165822" y="112729"/>
                  </a:lnTo>
                  <a:lnTo>
                    <a:pt x="131929" y="143650"/>
                  </a:lnTo>
                  <a:lnTo>
                    <a:pt x="101235" y="177687"/>
                  </a:lnTo>
                  <a:lnTo>
                    <a:pt x="74035" y="214635"/>
                  </a:lnTo>
                  <a:lnTo>
                    <a:pt x="50623" y="254289"/>
                  </a:lnTo>
                  <a:lnTo>
                    <a:pt x="31295" y="296444"/>
                  </a:lnTo>
                  <a:lnTo>
                    <a:pt x="16346" y="340895"/>
                  </a:lnTo>
                  <a:lnTo>
                    <a:pt x="6069" y="387437"/>
                  </a:lnTo>
                  <a:lnTo>
                    <a:pt x="762" y="435863"/>
                  </a:lnTo>
                  <a:lnTo>
                    <a:pt x="0" y="447293"/>
                  </a:lnTo>
                  <a:lnTo>
                    <a:pt x="0" y="470915"/>
                  </a:lnTo>
                  <a:lnTo>
                    <a:pt x="762" y="483107"/>
                  </a:lnTo>
                  <a:lnTo>
                    <a:pt x="5814" y="530488"/>
                  </a:lnTo>
                  <a:lnTo>
                    <a:pt x="15702" y="576138"/>
                  </a:lnTo>
                  <a:lnTo>
                    <a:pt x="19050" y="586272"/>
                  </a:lnTo>
                  <a:lnTo>
                    <a:pt x="19050" y="448055"/>
                  </a:lnTo>
                  <a:lnTo>
                    <a:pt x="19812" y="436625"/>
                  </a:lnTo>
                  <a:lnTo>
                    <a:pt x="25365" y="387756"/>
                  </a:lnTo>
                  <a:lnTo>
                    <a:pt x="36164" y="340943"/>
                  </a:lnTo>
                  <a:lnTo>
                    <a:pt x="51883" y="296407"/>
                  </a:lnTo>
                  <a:lnTo>
                    <a:pt x="72197" y="254368"/>
                  </a:lnTo>
                  <a:lnTo>
                    <a:pt x="96781" y="215046"/>
                  </a:lnTo>
                  <a:lnTo>
                    <a:pt x="125307" y="178662"/>
                  </a:lnTo>
                  <a:lnTo>
                    <a:pt x="157453" y="145437"/>
                  </a:lnTo>
                  <a:lnTo>
                    <a:pt x="192890" y="115590"/>
                  </a:lnTo>
                  <a:lnTo>
                    <a:pt x="231295" y="89343"/>
                  </a:lnTo>
                  <a:lnTo>
                    <a:pt x="272342" y="66916"/>
                  </a:lnTo>
                  <a:lnTo>
                    <a:pt x="315705" y="48528"/>
                  </a:lnTo>
                  <a:lnTo>
                    <a:pt x="361059" y="34401"/>
                  </a:lnTo>
                  <a:lnTo>
                    <a:pt x="408079" y="24756"/>
                  </a:lnTo>
                  <a:lnTo>
                    <a:pt x="455676" y="19889"/>
                  </a:lnTo>
                  <a:lnTo>
                    <a:pt x="468630" y="19811"/>
                  </a:lnTo>
                  <a:lnTo>
                    <a:pt x="480822" y="19049"/>
                  </a:lnTo>
                  <a:lnTo>
                    <a:pt x="527036" y="21335"/>
                  </a:lnTo>
                  <a:lnTo>
                    <a:pt x="572265" y="27956"/>
                  </a:lnTo>
                  <a:lnTo>
                    <a:pt x="616222" y="38731"/>
                  </a:lnTo>
                  <a:lnTo>
                    <a:pt x="658622" y="53475"/>
                  </a:lnTo>
                  <a:lnTo>
                    <a:pt x="699177" y="72006"/>
                  </a:lnTo>
                  <a:lnTo>
                    <a:pt x="737601" y="94139"/>
                  </a:lnTo>
                  <a:lnTo>
                    <a:pt x="773609" y="119691"/>
                  </a:lnTo>
                  <a:lnTo>
                    <a:pt x="806914" y="148480"/>
                  </a:lnTo>
                  <a:lnTo>
                    <a:pt x="837229" y="180320"/>
                  </a:lnTo>
                  <a:lnTo>
                    <a:pt x="864268" y="215030"/>
                  </a:lnTo>
                  <a:lnTo>
                    <a:pt x="887746" y="252426"/>
                  </a:lnTo>
                  <a:lnTo>
                    <a:pt x="907374" y="292323"/>
                  </a:lnTo>
                  <a:lnTo>
                    <a:pt x="922869" y="334540"/>
                  </a:lnTo>
                  <a:lnTo>
                    <a:pt x="933942" y="378892"/>
                  </a:lnTo>
                  <a:lnTo>
                    <a:pt x="940308" y="425195"/>
                  </a:lnTo>
                  <a:lnTo>
                    <a:pt x="941832" y="448055"/>
                  </a:lnTo>
                  <a:lnTo>
                    <a:pt x="941832" y="459485"/>
                  </a:lnTo>
                  <a:lnTo>
                    <a:pt x="944880" y="460792"/>
                  </a:lnTo>
                  <a:lnTo>
                    <a:pt x="944880" y="452627"/>
                  </a:lnTo>
                  <a:lnTo>
                    <a:pt x="947166" y="449579"/>
                  </a:lnTo>
                  <a:lnTo>
                    <a:pt x="951738" y="448817"/>
                  </a:lnTo>
                  <a:lnTo>
                    <a:pt x="954786" y="450341"/>
                  </a:lnTo>
                  <a:lnTo>
                    <a:pt x="958596" y="451865"/>
                  </a:lnTo>
                  <a:lnTo>
                    <a:pt x="960882" y="455675"/>
                  </a:lnTo>
                  <a:close/>
                </a:path>
                <a:path w="961389" h="918210">
                  <a:moveTo>
                    <a:pt x="957834" y="506649"/>
                  </a:moveTo>
                  <a:lnTo>
                    <a:pt x="957834" y="466343"/>
                  </a:lnTo>
                  <a:lnTo>
                    <a:pt x="955548" y="468629"/>
                  </a:lnTo>
                  <a:lnTo>
                    <a:pt x="950976" y="469391"/>
                  </a:lnTo>
                  <a:lnTo>
                    <a:pt x="947928" y="468629"/>
                  </a:lnTo>
                  <a:lnTo>
                    <a:pt x="944118" y="467105"/>
                  </a:lnTo>
                  <a:lnTo>
                    <a:pt x="941832" y="463295"/>
                  </a:lnTo>
                  <a:lnTo>
                    <a:pt x="941832" y="470915"/>
                  </a:lnTo>
                  <a:lnTo>
                    <a:pt x="933761" y="541545"/>
                  </a:lnTo>
                  <a:lnTo>
                    <a:pt x="921908" y="587995"/>
                  </a:lnTo>
                  <a:lnTo>
                    <a:pt x="905100" y="632134"/>
                  </a:lnTo>
                  <a:lnTo>
                    <a:pt x="883684" y="673731"/>
                  </a:lnTo>
                  <a:lnTo>
                    <a:pt x="858011" y="712555"/>
                  </a:lnTo>
                  <a:lnTo>
                    <a:pt x="828429" y="748376"/>
                  </a:lnTo>
                  <a:lnTo>
                    <a:pt x="795289" y="780964"/>
                  </a:lnTo>
                  <a:lnTo>
                    <a:pt x="758940" y="810087"/>
                  </a:lnTo>
                  <a:lnTo>
                    <a:pt x="719731" y="835515"/>
                  </a:lnTo>
                  <a:lnTo>
                    <a:pt x="678011" y="857017"/>
                  </a:lnTo>
                  <a:lnTo>
                    <a:pt x="634130" y="874364"/>
                  </a:lnTo>
                  <a:lnTo>
                    <a:pt x="588437" y="887323"/>
                  </a:lnTo>
                  <a:lnTo>
                    <a:pt x="541282" y="895665"/>
                  </a:lnTo>
                  <a:lnTo>
                    <a:pt x="493014" y="899159"/>
                  </a:lnTo>
                  <a:lnTo>
                    <a:pt x="467868" y="899105"/>
                  </a:lnTo>
                  <a:lnTo>
                    <a:pt x="422412" y="895832"/>
                  </a:lnTo>
                  <a:lnTo>
                    <a:pt x="377316" y="888197"/>
                  </a:lnTo>
                  <a:lnTo>
                    <a:pt x="333620" y="876440"/>
                  </a:lnTo>
                  <a:lnTo>
                    <a:pt x="291602" y="860750"/>
                  </a:lnTo>
                  <a:lnTo>
                    <a:pt x="251541" y="841315"/>
                  </a:lnTo>
                  <a:lnTo>
                    <a:pt x="213716" y="818323"/>
                  </a:lnTo>
                  <a:lnTo>
                    <a:pt x="178403" y="791963"/>
                  </a:lnTo>
                  <a:lnTo>
                    <a:pt x="145883" y="762421"/>
                  </a:lnTo>
                  <a:lnTo>
                    <a:pt x="116434" y="729886"/>
                  </a:lnTo>
                  <a:lnTo>
                    <a:pt x="90333" y="694546"/>
                  </a:lnTo>
                  <a:lnTo>
                    <a:pt x="67860" y="656588"/>
                  </a:lnTo>
                  <a:lnTo>
                    <a:pt x="49293" y="616201"/>
                  </a:lnTo>
                  <a:lnTo>
                    <a:pt x="34910" y="573573"/>
                  </a:lnTo>
                  <a:lnTo>
                    <a:pt x="24990" y="528892"/>
                  </a:lnTo>
                  <a:lnTo>
                    <a:pt x="19812" y="482345"/>
                  </a:lnTo>
                  <a:lnTo>
                    <a:pt x="19050" y="470915"/>
                  </a:lnTo>
                  <a:lnTo>
                    <a:pt x="19050" y="586272"/>
                  </a:lnTo>
                  <a:lnTo>
                    <a:pt x="48855" y="661416"/>
                  </a:lnTo>
                  <a:lnTo>
                    <a:pt x="71554" y="700627"/>
                  </a:lnTo>
                  <a:lnTo>
                    <a:pt x="97959" y="737276"/>
                  </a:lnTo>
                  <a:lnTo>
                    <a:pt x="127785" y="771154"/>
                  </a:lnTo>
                  <a:lnTo>
                    <a:pt x="160752" y="802052"/>
                  </a:lnTo>
                  <a:lnTo>
                    <a:pt x="196575" y="829764"/>
                  </a:lnTo>
                  <a:lnTo>
                    <a:pt x="234972" y="854080"/>
                  </a:lnTo>
                  <a:lnTo>
                    <a:pt x="275661" y="874793"/>
                  </a:lnTo>
                  <a:lnTo>
                    <a:pt x="318358" y="891694"/>
                  </a:lnTo>
                  <a:lnTo>
                    <a:pt x="362782" y="904576"/>
                  </a:lnTo>
                  <a:lnTo>
                    <a:pt x="408648" y="913230"/>
                  </a:lnTo>
                  <a:lnTo>
                    <a:pt x="455676" y="917447"/>
                  </a:lnTo>
                  <a:lnTo>
                    <a:pt x="467868" y="918209"/>
                  </a:lnTo>
                  <a:lnTo>
                    <a:pt x="480822" y="918209"/>
                  </a:lnTo>
                  <a:lnTo>
                    <a:pt x="528755" y="916144"/>
                  </a:lnTo>
                  <a:lnTo>
                    <a:pt x="575744" y="909454"/>
                  </a:lnTo>
                  <a:lnTo>
                    <a:pt x="621477" y="898346"/>
                  </a:lnTo>
                  <a:lnTo>
                    <a:pt x="665644" y="883026"/>
                  </a:lnTo>
                  <a:lnTo>
                    <a:pt x="707934" y="863698"/>
                  </a:lnTo>
                  <a:lnTo>
                    <a:pt x="748038" y="840570"/>
                  </a:lnTo>
                  <a:lnTo>
                    <a:pt x="785644" y="813845"/>
                  </a:lnTo>
                  <a:lnTo>
                    <a:pt x="820443" y="783732"/>
                  </a:lnTo>
                  <a:lnTo>
                    <a:pt x="852125" y="750434"/>
                  </a:lnTo>
                  <a:lnTo>
                    <a:pt x="880378" y="714157"/>
                  </a:lnTo>
                  <a:lnTo>
                    <a:pt x="904892" y="675108"/>
                  </a:lnTo>
                  <a:lnTo>
                    <a:pt x="925358" y="633492"/>
                  </a:lnTo>
                  <a:lnTo>
                    <a:pt x="941464" y="589515"/>
                  </a:lnTo>
                  <a:lnTo>
                    <a:pt x="952901" y="543382"/>
                  </a:lnTo>
                  <a:lnTo>
                    <a:pt x="957834" y="506649"/>
                  </a:lnTo>
                  <a:close/>
                </a:path>
                <a:path w="961389" h="918210">
                  <a:moveTo>
                    <a:pt x="957834" y="466343"/>
                  </a:moveTo>
                  <a:lnTo>
                    <a:pt x="941832" y="459485"/>
                  </a:lnTo>
                  <a:lnTo>
                    <a:pt x="941832" y="463295"/>
                  </a:lnTo>
                  <a:lnTo>
                    <a:pt x="944118" y="467105"/>
                  </a:lnTo>
                  <a:lnTo>
                    <a:pt x="947928" y="468629"/>
                  </a:lnTo>
                  <a:lnTo>
                    <a:pt x="950976" y="469391"/>
                  </a:lnTo>
                  <a:lnTo>
                    <a:pt x="955548" y="468629"/>
                  </a:lnTo>
                  <a:lnTo>
                    <a:pt x="957834" y="466343"/>
                  </a:lnTo>
                  <a:close/>
                </a:path>
                <a:path w="961389" h="918210">
                  <a:moveTo>
                    <a:pt x="960882" y="459485"/>
                  </a:moveTo>
                  <a:lnTo>
                    <a:pt x="960882" y="455675"/>
                  </a:lnTo>
                  <a:lnTo>
                    <a:pt x="958596" y="451865"/>
                  </a:lnTo>
                  <a:lnTo>
                    <a:pt x="954786" y="450341"/>
                  </a:lnTo>
                  <a:lnTo>
                    <a:pt x="951738" y="448817"/>
                  </a:lnTo>
                  <a:lnTo>
                    <a:pt x="947166" y="449579"/>
                  </a:lnTo>
                  <a:lnTo>
                    <a:pt x="944880" y="452627"/>
                  </a:lnTo>
                  <a:lnTo>
                    <a:pt x="960882" y="459485"/>
                  </a:lnTo>
                  <a:close/>
                </a:path>
                <a:path w="961389" h="918210">
                  <a:moveTo>
                    <a:pt x="960882" y="471677"/>
                  </a:moveTo>
                  <a:lnTo>
                    <a:pt x="960882" y="459485"/>
                  </a:lnTo>
                  <a:lnTo>
                    <a:pt x="944880" y="452627"/>
                  </a:lnTo>
                  <a:lnTo>
                    <a:pt x="944880" y="460792"/>
                  </a:lnTo>
                  <a:lnTo>
                    <a:pt x="957834" y="466343"/>
                  </a:lnTo>
                  <a:lnTo>
                    <a:pt x="957834" y="506649"/>
                  </a:lnTo>
                  <a:lnTo>
                    <a:pt x="959358" y="495299"/>
                  </a:lnTo>
                  <a:lnTo>
                    <a:pt x="960882" y="471677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2708674" y="1769364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生日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4587519" y="1282954"/>
            <a:ext cx="1423035" cy="1485265"/>
            <a:chOff x="4587519" y="1282954"/>
            <a:chExt cx="1423035" cy="1485265"/>
          </a:xfrm>
        </p:grpSpPr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9278" y="1282954"/>
              <a:ext cx="960882" cy="91820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7519" y="1282954"/>
              <a:ext cx="1422641" cy="1485137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5262898" y="1568196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latin typeface="標楷體"/>
                <a:cs typeface="標楷體"/>
              </a:rPr>
              <a:t>家庭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4806975" y="3901186"/>
            <a:ext cx="1292860" cy="1026794"/>
            <a:chOff x="4806975" y="3901186"/>
            <a:chExt cx="1292860" cy="1026794"/>
          </a:xfrm>
        </p:grpSpPr>
        <p:pic>
          <p:nvPicPr>
            <p:cNvPr id="50" name="object 5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12309" y="3906774"/>
              <a:ext cx="1287018" cy="1020826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4806975" y="3901186"/>
              <a:ext cx="1287780" cy="1013460"/>
            </a:xfrm>
            <a:custGeom>
              <a:avLst/>
              <a:gdLst/>
              <a:ahLst/>
              <a:cxnLst/>
              <a:rect l="l" t="t" r="r" b="b"/>
              <a:pathLst>
                <a:path w="1287779" h="1013460">
                  <a:moveTo>
                    <a:pt x="1287780" y="506730"/>
                  </a:moveTo>
                  <a:lnTo>
                    <a:pt x="965454" y="0"/>
                  </a:lnTo>
                  <a:lnTo>
                    <a:pt x="322325" y="0"/>
                  </a:lnTo>
                  <a:lnTo>
                    <a:pt x="0" y="506730"/>
                  </a:lnTo>
                  <a:lnTo>
                    <a:pt x="9906" y="522303"/>
                  </a:lnTo>
                  <a:lnTo>
                    <a:pt x="9906" y="504444"/>
                  </a:lnTo>
                  <a:lnTo>
                    <a:pt x="11357" y="506728"/>
                  </a:lnTo>
                  <a:lnTo>
                    <a:pt x="324611" y="12864"/>
                  </a:lnTo>
                  <a:lnTo>
                    <a:pt x="324611" y="9144"/>
                  </a:lnTo>
                  <a:lnTo>
                    <a:pt x="328421" y="6858"/>
                  </a:lnTo>
                  <a:lnTo>
                    <a:pt x="328421" y="9144"/>
                  </a:lnTo>
                  <a:lnTo>
                    <a:pt x="959358" y="9144"/>
                  </a:lnTo>
                  <a:lnTo>
                    <a:pt x="959358" y="6858"/>
                  </a:lnTo>
                  <a:lnTo>
                    <a:pt x="963168" y="9144"/>
                  </a:lnTo>
                  <a:lnTo>
                    <a:pt x="963168" y="12850"/>
                  </a:lnTo>
                  <a:lnTo>
                    <a:pt x="1277181" y="506728"/>
                  </a:lnTo>
                  <a:lnTo>
                    <a:pt x="1278636" y="504444"/>
                  </a:lnTo>
                  <a:lnTo>
                    <a:pt x="1278636" y="521105"/>
                  </a:lnTo>
                  <a:lnTo>
                    <a:pt x="1287780" y="506730"/>
                  </a:lnTo>
                  <a:close/>
                </a:path>
                <a:path w="1287779" h="1013460">
                  <a:moveTo>
                    <a:pt x="11357" y="506728"/>
                  </a:moveTo>
                  <a:lnTo>
                    <a:pt x="9906" y="504444"/>
                  </a:lnTo>
                  <a:lnTo>
                    <a:pt x="9906" y="509016"/>
                  </a:lnTo>
                  <a:lnTo>
                    <a:pt x="11357" y="506728"/>
                  </a:lnTo>
                  <a:close/>
                </a:path>
                <a:path w="1287779" h="1013460">
                  <a:moveTo>
                    <a:pt x="326969" y="1003554"/>
                  </a:moveTo>
                  <a:lnTo>
                    <a:pt x="11357" y="506728"/>
                  </a:lnTo>
                  <a:lnTo>
                    <a:pt x="9906" y="509016"/>
                  </a:lnTo>
                  <a:lnTo>
                    <a:pt x="9906" y="522303"/>
                  </a:lnTo>
                  <a:lnTo>
                    <a:pt x="322326" y="1013460"/>
                  </a:lnTo>
                  <a:lnTo>
                    <a:pt x="324612" y="1013460"/>
                  </a:lnTo>
                  <a:lnTo>
                    <a:pt x="324612" y="1003554"/>
                  </a:lnTo>
                  <a:lnTo>
                    <a:pt x="326969" y="1003554"/>
                  </a:lnTo>
                  <a:close/>
                </a:path>
                <a:path w="1287779" h="1013460">
                  <a:moveTo>
                    <a:pt x="328421" y="6858"/>
                  </a:moveTo>
                  <a:lnTo>
                    <a:pt x="324611" y="9144"/>
                  </a:lnTo>
                  <a:lnTo>
                    <a:pt x="326972" y="9144"/>
                  </a:lnTo>
                  <a:lnTo>
                    <a:pt x="328421" y="6858"/>
                  </a:lnTo>
                  <a:close/>
                </a:path>
                <a:path w="1287779" h="1013460">
                  <a:moveTo>
                    <a:pt x="326972" y="9144"/>
                  </a:moveTo>
                  <a:lnTo>
                    <a:pt x="324611" y="9144"/>
                  </a:lnTo>
                  <a:lnTo>
                    <a:pt x="324611" y="12864"/>
                  </a:lnTo>
                  <a:lnTo>
                    <a:pt x="326972" y="9144"/>
                  </a:lnTo>
                  <a:close/>
                </a:path>
                <a:path w="1287779" h="1013460">
                  <a:moveTo>
                    <a:pt x="328422" y="1005840"/>
                  </a:moveTo>
                  <a:lnTo>
                    <a:pt x="326972" y="1003557"/>
                  </a:lnTo>
                  <a:lnTo>
                    <a:pt x="324612" y="1003554"/>
                  </a:lnTo>
                  <a:lnTo>
                    <a:pt x="328422" y="1005840"/>
                  </a:lnTo>
                  <a:close/>
                </a:path>
                <a:path w="1287779" h="1013460">
                  <a:moveTo>
                    <a:pt x="328422" y="1013460"/>
                  </a:moveTo>
                  <a:lnTo>
                    <a:pt x="328422" y="1005840"/>
                  </a:lnTo>
                  <a:lnTo>
                    <a:pt x="324612" y="1003554"/>
                  </a:lnTo>
                  <a:lnTo>
                    <a:pt x="324612" y="1013460"/>
                  </a:lnTo>
                  <a:lnTo>
                    <a:pt x="328422" y="1013460"/>
                  </a:lnTo>
                  <a:close/>
                </a:path>
                <a:path w="1287779" h="1013460">
                  <a:moveTo>
                    <a:pt x="960813" y="1003554"/>
                  </a:moveTo>
                  <a:lnTo>
                    <a:pt x="326969" y="1003554"/>
                  </a:lnTo>
                  <a:lnTo>
                    <a:pt x="328422" y="1005840"/>
                  </a:lnTo>
                  <a:lnTo>
                    <a:pt x="328422" y="1013460"/>
                  </a:lnTo>
                  <a:lnTo>
                    <a:pt x="959358" y="1013460"/>
                  </a:lnTo>
                  <a:lnTo>
                    <a:pt x="959358" y="1005840"/>
                  </a:lnTo>
                  <a:lnTo>
                    <a:pt x="960813" y="1003554"/>
                  </a:lnTo>
                  <a:close/>
                </a:path>
                <a:path w="1287779" h="1013460">
                  <a:moveTo>
                    <a:pt x="328421" y="9144"/>
                  </a:moveTo>
                  <a:lnTo>
                    <a:pt x="328421" y="6858"/>
                  </a:lnTo>
                  <a:lnTo>
                    <a:pt x="326972" y="9144"/>
                  </a:lnTo>
                  <a:lnTo>
                    <a:pt x="328421" y="9144"/>
                  </a:lnTo>
                  <a:close/>
                </a:path>
                <a:path w="1287779" h="1013460">
                  <a:moveTo>
                    <a:pt x="963168" y="9144"/>
                  </a:moveTo>
                  <a:lnTo>
                    <a:pt x="959358" y="6858"/>
                  </a:lnTo>
                  <a:lnTo>
                    <a:pt x="960811" y="9144"/>
                  </a:lnTo>
                  <a:lnTo>
                    <a:pt x="963168" y="9144"/>
                  </a:lnTo>
                  <a:close/>
                </a:path>
                <a:path w="1287779" h="1013460">
                  <a:moveTo>
                    <a:pt x="960811" y="9144"/>
                  </a:moveTo>
                  <a:lnTo>
                    <a:pt x="959358" y="6858"/>
                  </a:lnTo>
                  <a:lnTo>
                    <a:pt x="959358" y="9144"/>
                  </a:lnTo>
                  <a:lnTo>
                    <a:pt x="960811" y="9144"/>
                  </a:lnTo>
                  <a:close/>
                </a:path>
                <a:path w="1287779" h="1013460">
                  <a:moveTo>
                    <a:pt x="963168" y="1003554"/>
                  </a:moveTo>
                  <a:lnTo>
                    <a:pt x="960811" y="1003557"/>
                  </a:lnTo>
                  <a:lnTo>
                    <a:pt x="959358" y="1005840"/>
                  </a:lnTo>
                  <a:lnTo>
                    <a:pt x="963168" y="1003554"/>
                  </a:lnTo>
                  <a:close/>
                </a:path>
                <a:path w="1287779" h="1013460">
                  <a:moveTo>
                    <a:pt x="963168" y="1013460"/>
                  </a:moveTo>
                  <a:lnTo>
                    <a:pt x="963168" y="1003554"/>
                  </a:lnTo>
                  <a:lnTo>
                    <a:pt x="959358" y="1005840"/>
                  </a:lnTo>
                  <a:lnTo>
                    <a:pt x="959358" y="1013460"/>
                  </a:lnTo>
                  <a:lnTo>
                    <a:pt x="963168" y="1013460"/>
                  </a:lnTo>
                  <a:close/>
                </a:path>
                <a:path w="1287779" h="1013460">
                  <a:moveTo>
                    <a:pt x="963168" y="12850"/>
                  </a:moveTo>
                  <a:lnTo>
                    <a:pt x="963168" y="9144"/>
                  </a:lnTo>
                  <a:lnTo>
                    <a:pt x="960811" y="9144"/>
                  </a:lnTo>
                  <a:lnTo>
                    <a:pt x="963168" y="12850"/>
                  </a:lnTo>
                  <a:close/>
                </a:path>
                <a:path w="1287779" h="1013460">
                  <a:moveTo>
                    <a:pt x="1278636" y="521105"/>
                  </a:moveTo>
                  <a:lnTo>
                    <a:pt x="1278636" y="509016"/>
                  </a:lnTo>
                  <a:lnTo>
                    <a:pt x="1277181" y="506728"/>
                  </a:lnTo>
                  <a:lnTo>
                    <a:pt x="960813" y="1003554"/>
                  </a:lnTo>
                  <a:lnTo>
                    <a:pt x="963168" y="1003554"/>
                  </a:lnTo>
                  <a:lnTo>
                    <a:pt x="963168" y="1013460"/>
                  </a:lnTo>
                  <a:lnTo>
                    <a:pt x="965454" y="1013460"/>
                  </a:lnTo>
                  <a:lnTo>
                    <a:pt x="1278636" y="521105"/>
                  </a:lnTo>
                  <a:close/>
                </a:path>
                <a:path w="1287779" h="1013460">
                  <a:moveTo>
                    <a:pt x="1278636" y="509016"/>
                  </a:moveTo>
                  <a:lnTo>
                    <a:pt x="1278636" y="504444"/>
                  </a:lnTo>
                  <a:lnTo>
                    <a:pt x="1277181" y="506728"/>
                  </a:lnTo>
                  <a:lnTo>
                    <a:pt x="1278636" y="50901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86985" y="3967988"/>
              <a:ext cx="1122413" cy="882650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4880889" y="3962146"/>
              <a:ext cx="1134110" cy="893444"/>
            </a:xfrm>
            <a:custGeom>
              <a:avLst/>
              <a:gdLst/>
              <a:ahLst/>
              <a:cxnLst/>
              <a:rect l="l" t="t" r="r" b="b"/>
              <a:pathLst>
                <a:path w="1134110" h="893445">
                  <a:moveTo>
                    <a:pt x="1133856" y="446531"/>
                  </a:moveTo>
                  <a:lnTo>
                    <a:pt x="849630" y="0"/>
                  </a:lnTo>
                  <a:lnTo>
                    <a:pt x="284225" y="0"/>
                  </a:lnTo>
                  <a:lnTo>
                    <a:pt x="0" y="446531"/>
                  </a:lnTo>
                  <a:lnTo>
                    <a:pt x="9906" y="462094"/>
                  </a:lnTo>
                  <a:lnTo>
                    <a:pt x="9906" y="443483"/>
                  </a:lnTo>
                  <a:lnTo>
                    <a:pt x="11602" y="446150"/>
                  </a:lnTo>
                  <a:lnTo>
                    <a:pt x="287273" y="12846"/>
                  </a:lnTo>
                  <a:lnTo>
                    <a:pt x="287273" y="9143"/>
                  </a:lnTo>
                  <a:lnTo>
                    <a:pt x="291084" y="6857"/>
                  </a:lnTo>
                  <a:lnTo>
                    <a:pt x="291084" y="9143"/>
                  </a:lnTo>
                  <a:lnTo>
                    <a:pt x="843534" y="9143"/>
                  </a:lnTo>
                  <a:lnTo>
                    <a:pt x="843534" y="6857"/>
                  </a:lnTo>
                  <a:lnTo>
                    <a:pt x="847344" y="9143"/>
                  </a:lnTo>
                  <a:lnTo>
                    <a:pt x="847344" y="12846"/>
                  </a:lnTo>
                  <a:lnTo>
                    <a:pt x="1123015" y="446150"/>
                  </a:lnTo>
                  <a:lnTo>
                    <a:pt x="1124712" y="443483"/>
                  </a:lnTo>
                  <a:lnTo>
                    <a:pt x="1124712" y="460897"/>
                  </a:lnTo>
                  <a:lnTo>
                    <a:pt x="1133856" y="446531"/>
                  </a:lnTo>
                  <a:close/>
                </a:path>
                <a:path w="1134110" h="893445">
                  <a:moveTo>
                    <a:pt x="11602" y="446150"/>
                  </a:moveTo>
                  <a:lnTo>
                    <a:pt x="9906" y="443483"/>
                  </a:lnTo>
                  <a:lnTo>
                    <a:pt x="9906" y="448817"/>
                  </a:lnTo>
                  <a:lnTo>
                    <a:pt x="11602" y="446150"/>
                  </a:lnTo>
                  <a:close/>
                </a:path>
                <a:path w="1134110" h="893445">
                  <a:moveTo>
                    <a:pt x="290114" y="883919"/>
                  </a:moveTo>
                  <a:lnTo>
                    <a:pt x="11602" y="446150"/>
                  </a:lnTo>
                  <a:lnTo>
                    <a:pt x="9906" y="448817"/>
                  </a:lnTo>
                  <a:lnTo>
                    <a:pt x="9906" y="462094"/>
                  </a:lnTo>
                  <a:lnTo>
                    <a:pt x="284226" y="893063"/>
                  </a:lnTo>
                  <a:lnTo>
                    <a:pt x="287274" y="893063"/>
                  </a:lnTo>
                  <a:lnTo>
                    <a:pt x="287274" y="883919"/>
                  </a:lnTo>
                  <a:lnTo>
                    <a:pt x="290114" y="883919"/>
                  </a:lnTo>
                  <a:close/>
                </a:path>
                <a:path w="1134110" h="893445">
                  <a:moveTo>
                    <a:pt x="291084" y="6857"/>
                  </a:moveTo>
                  <a:lnTo>
                    <a:pt x="287273" y="9143"/>
                  </a:lnTo>
                  <a:lnTo>
                    <a:pt x="289629" y="9143"/>
                  </a:lnTo>
                  <a:lnTo>
                    <a:pt x="291084" y="6857"/>
                  </a:lnTo>
                  <a:close/>
                </a:path>
                <a:path w="1134110" h="893445">
                  <a:moveTo>
                    <a:pt x="289629" y="9143"/>
                  </a:moveTo>
                  <a:lnTo>
                    <a:pt x="287273" y="9143"/>
                  </a:lnTo>
                  <a:lnTo>
                    <a:pt x="287273" y="12846"/>
                  </a:lnTo>
                  <a:lnTo>
                    <a:pt x="289629" y="9143"/>
                  </a:lnTo>
                  <a:close/>
                </a:path>
                <a:path w="1134110" h="893445">
                  <a:moveTo>
                    <a:pt x="291084" y="885443"/>
                  </a:moveTo>
                  <a:lnTo>
                    <a:pt x="290114" y="883919"/>
                  </a:lnTo>
                  <a:lnTo>
                    <a:pt x="287274" y="883919"/>
                  </a:lnTo>
                  <a:lnTo>
                    <a:pt x="291084" y="885443"/>
                  </a:lnTo>
                  <a:close/>
                </a:path>
                <a:path w="1134110" h="893445">
                  <a:moveTo>
                    <a:pt x="291084" y="893063"/>
                  </a:moveTo>
                  <a:lnTo>
                    <a:pt x="291084" y="885443"/>
                  </a:lnTo>
                  <a:lnTo>
                    <a:pt x="287274" y="883919"/>
                  </a:lnTo>
                  <a:lnTo>
                    <a:pt x="287274" y="893063"/>
                  </a:lnTo>
                  <a:lnTo>
                    <a:pt x="291084" y="893063"/>
                  </a:lnTo>
                  <a:close/>
                </a:path>
                <a:path w="1134110" h="893445">
                  <a:moveTo>
                    <a:pt x="291084" y="9143"/>
                  </a:moveTo>
                  <a:lnTo>
                    <a:pt x="291084" y="6857"/>
                  </a:lnTo>
                  <a:lnTo>
                    <a:pt x="289629" y="9143"/>
                  </a:lnTo>
                  <a:lnTo>
                    <a:pt x="291084" y="9143"/>
                  </a:lnTo>
                  <a:close/>
                </a:path>
                <a:path w="1134110" h="893445">
                  <a:moveTo>
                    <a:pt x="844503" y="883919"/>
                  </a:moveTo>
                  <a:lnTo>
                    <a:pt x="290114" y="883919"/>
                  </a:lnTo>
                  <a:lnTo>
                    <a:pt x="291084" y="885443"/>
                  </a:lnTo>
                  <a:lnTo>
                    <a:pt x="291084" y="893063"/>
                  </a:lnTo>
                  <a:lnTo>
                    <a:pt x="843534" y="893063"/>
                  </a:lnTo>
                  <a:lnTo>
                    <a:pt x="843534" y="885443"/>
                  </a:lnTo>
                  <a:lnTo>
                    <a:pt x="844503" y="883919"/>
                  </a:lnTo>
                  <a:close/>
                </a:path>
                <a:path w="1134110" h="893445">
                  <a:moveTo>
                    <a:pt x="847344" y="9143"/>
                  </a:moveTo>
                  <a:lnTo>
                    <a:pt x="843534" y="6857"/>
                  </a:lnTo>
                  <a:lnTo>
                    <a:pt x="844988" y="9143"/>
                  </a:lnTo>
                  <a:lnTo>
                    <a:pt x="847344" y="9143"/>
                  </a:lnTo>
                  <a:close/>
                </a:path>
                <a:path w="1134110" h="893445">
                  <a:moveTo>
                    <a:pt x="844988" y="9143"/>
                  </a:moveTo>
                  <a:lnTo>
                    <a:pt x="843534" y="6857"/>
                  </a:lnTo>
                  <a:lnTo>
                    <a:pt x="843534" y="9143"/>
                  </a:lnTo>
                  <a:lnTo>
                    <a:pt x="844988" y="9143"/>
                  </a:lnTo>
                  <a:close/>
                </a:path>
                <a:path w="1134110" h="893445">
                  <a:moveTo>
                    <a:pt x="847344" y="883919"/>
                  </a:moveTo>
                  <a:lnTo>
                    <a:pt x="844503" y="883919"/>
                  </a:lnTo>
                  <a:lnTo>
                    <a:pt x="843534" y="885443"/>
                  </a:lnTo>
                  <a:lnTo>
                    <a:pt x="847344" y="883919"/>
                  </a:lnTo>
                  <a:close/>
                </a:path>
                <a:path w="1134110" h="893445">
                  <a:moveTo>
                    <a:pt x="847344" y="893063"/>
                  </a:moveTo>
                  <a:lnTo>
                    <a:pt x="847344" y="883919"/>
                  </a:lnTo>
                  <a:lnTo>
                    <a:pt x="843534" y="885443"/>
                  </a:lnTo>
                  <a:lnTo>
                    <a:pt x="843534" y="893063"/>
                  </a:lnTo>
                  <a:lnTo>
                    <a:pt x="847344" y="893063"/>
                  </a:lnTo>
                  <a:close/>
                </a:path>
                <a:path w="1134110" h="893445">
                  <a:moveTo>
                    <a:pt x="1124712" y="460897"/>
                  </a:moveTo>
                  <a:lnTo>
                    <a:pt x="1124712" y="448817"/>
                  </a:lnTo>
                  <a:lnTo>
                    <a:pt x="1123015" y="446150"/>
                  </a:lnTo>
                  <a:lnTo>
                    <a:pt x="844503" y="883919"/>
                  </a:lnTo>
                  <a:lnTo>
                    <a:pt x="847344" y="883919"/>
                  </a:lnTo>
                  <a:lnTo>
                    <a:pt x="847344" y="893063"/>
                  </a:lnTo>
                  <a:lnTo>
                    <a:pt x="849630" y="893063"/>
                  </a:lnTo>
                  <a:lnTo>
                    <a:pt x="1124712" y="460897"/>
                  </a:lnTo>
                  <a:close/>
                </a:path>
                <a:path w="1134110" h="893445">
                  <a:moveTo>
                    <a:pt x="847344" y="12846"/>
                  </a:moveTo>
                  <a:lnTo>
                    <a:pt x="847344" y="9143"/>
                  </a:lnTo>
                  <a:lnTo>
                    <a:pt x="844988" y="9143"/>
                  </a:lnTo>
                  <a:lnTo>
                    <a:pt x="847344" y="12846"/>
                  </a:lnTo>
                  <a:close/>
                </a:path>
                <a:path w="1134110" h="893445">
                  <a:moveTo>
                    <a:pt x="1124712" y="448817"/>
                  </a:moveTo>
                  <a:lnTo>
                    <a:pt x="1124712" y="443483"/>
                  </a:lnTo>
                  <a:lnTo>
                    <a:pt x="1123015" y="446150"/>
                  </a:lnTo>
                  <a:lnTo>
                    <a:pt x="1124712" y="448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5181364" y="4234434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FFFF"/>
                </a:solidFill>
                <a:latin typeface="標楷體"/>
                <a:cs typeface="標楷體"/>
              </a:rPr>
              <a:t>特徵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2936265" y="2873248"/>
            <a:ext cx="1292860" cy="1028065"/>
            <a:chOff x="2936265" y="2873248"/>
            <a:chExt cx="1292860" cy="1028065"/>
          </a:xfrm>
        </p:grpSpPr>
        <p:pic>
          <p:nvPicPr>
            <p:cNvPr id="56" name="object 5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41599" y="2877820"/>
              <a:ext cx="1287018" cy="1023366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936265" y="2873248"/>
              <a:ext cx="1287780" cy="1015365"/>
            </a:xfrm>
            <a:custGeom>
              <a:avLst/>
              <a:gdLst/>
              <a:ahLst/>
              <a:cxnLst/>
              <a:rect l="l" t="t" r="r" b="b"/>
              <a:pathLst>
                <a:path w="1287779" h="1015364">
                  <a:moveTo>
                    <a:pt x="1287780" y="507491"/>
                  </a:moveTo>
                  <a:lnTo>
                    <a:pt x="965454" y="0"/>
                  </a:lnTo>
                  <a:lnTo>
                    <a:pt x="322325" y="0"/>
                  </a:lnTo>
                  <a:lnTo>
                    <a:pt x="0" y="507491"/>
                  </a:lnTo>
                  <a:lnTo>
                    <a:pt x="9143" y="521888"/>
                  </a:lnTo>
                  <a:lnTo>
                    <a:pt x="9144" y="505205"/>
                  </a:lnTo>
                  <a:lnTo>
                    <a:pt x="10596" y="507490"/>
                  </a:lnTo>
                  <a:lnTo>
                    <a:pt x="324611" y="12859"/>
                  </a:lnTo>
                  <a:lnTo>
                    <a:pt x="324611" y="9143"/>
                  </a:lnTo>
                  <a:lnTo>
                    <a:pt x="328421" y="6857"/>
                  </a:lnTo>
                  <a:lnTo>
                    <a:pt x="328422" y="9143"/>
                  </a:lnTo>
                  <a:lnTo>
                    <a:pt x="958596" y="9143"/>
                  </a:lnTo>
                  <a:lnTo>
                    <a:pt x="958596" y="6857"/>
                  </a:lnTo>
                  <a:lnTo>
                    <a:pt x="963168" y="9143"/>
                  </a:lnTo>
                  <a:lnTo>
                    <a:pt x="963168" y="14059"/>
                  </a:lnTo>
                  <a:lnTo>
                    <a:pt x="1276421" y="507490"/>
                  </a:lnTo>
                  <a:lnTo>
                    <a:pt x="1277874" y="505205"/>
                  </a:lnTo>
                  <a:lnTo>
                    <a:pt x="1277874" y="523088"/>
                  </a:lnTo>
                  <a:lnTo>
                    <a:pt x="1287780" y="507491"/>
                  </a:lnTo>
                  <a:close/>
                </a:path>
                <a:path w="1287779" h="1015364">
                  <a:moveTo>
                    <a:pt x="10596" y="507490"/>
                  </a:moveTo>
                  <a:lnTo>
                    <a:pt x="9144" y="505205"/>
                  </a:lnTo>
                  <a:lnTo>
                    <a:pt x="9144" y="509777"/>
                  </a:lnTo>
                  <a:lnTo>
                    <a:pt x="10596" y="507490"/>
                  </a:lnTo>
                  <a:close/>
                </a:path>
                <a:path w="1287779" h="1015364">
                  <a:moveTo>
                    <a:pt x="327453" y="1005839"/>
                  </a:moveTo>
                  <a:lnTo>
                    <a:pt x="10596" y="507490"/>
                  </a:lnTo>
                  <a:lnTo>
                    <a:pt x="9144" y="509777"/>
                  </a:lnTo>
                  <a:lnTo>
                    <a:pt x="9143" y="521888"/>
                  </a:lnTo>
                  <a:lnTo>
                    <a:pt x="322326" y="1014983"/>
                  </a:lnTo>
                  <a:lnTo>
                    <a:pt x="324612" y="1014983"/>
                  </a:lnTo>
                  <a:lnTo>
                    <a:pt x="324612" y="1005839"/>
                  </a:lnTo>
                  <a:lnTo>
                    <a:pt x="327453" y="1005839"/>
                  </a:lnTo>
                  <a:close/>
                </a:path>
                <a:path w="1287779" h="1015364">
                  <a:moveTo>
                    <a:pt x="328421" y="6857"/>
                  </a:moveTo>
                  <a:lnTo>
                    <a:pt x="324611" y="9143"/>
                  </a:lnTo>
                  <a:lnTo>
                    <a:pt x="326970" y="9143"/>
                  </a:lnTo>
                  <a:lnTo>
                    <a:pt x="328421" y="6857"/>
                  </a:lnTo>
                  <a:close/>
                </a:path>
                <a:path w="1287779" h="1015364">
                  <a:moveTo>
                    <a:pt x="326970" y="9143"/>
                  </a:moveTo>
                  <a:lnTo>
                    <a:pt x="324611" y="9143"/>
                  </a:lnTo>
                  <a:lnTo>
                    <a:pt x="324611" y="12859"/>
                  </a:lnTo>
                  <a:lnTo>
                    <a:pt x="326970" y="9143"/>
                  </a:lnTo>
                  <a:close/>
                </a:path>
                <a:path w="1287779" h="1015364">
                  <a:moveTo>
                    <a:pt x="328422" y="1007363"/>
                  </a:moveTo>
                  <a:lnTo>
                    <a:pt x="327453" y="1005839"/>
                  </a:lnTo>
                  <a:lnTo>
                    <a:pt x="324612" y="1005839"/>
                  </a:lnTo>
                  <a:lnTo>
                    <a:pt x="328422" y="1007363"/>
                  </a:lnTo>
                  <a:close/>
                </a:path>
                <a:path w="1287779" h="1015364">
                  <a:moveTo>
                    <a:pt x="328421" y="1014983"/>
                  </a:moveTo>
                  <a:lnTo>
                    <a:pt x="328422" y="1007363"/>
                  </a:lnTo>
                  <a:lnTo>
                    <a:pt x="324612" y="1005839"/>
                  </a:lnTo>
                  <a:lnTo>
                    <a:pt x="324612" y="1014983"/>
                  </a:lnTo>
                  <a:lnTo>
                    <a:pt x="328421" y="1014983"/>
                  </a:lnTo>
                  <a:close/>
                </a:path>
                <a:path w="1287779" h="1015364">
                  <a:moveTo>
                    <a:pt x="328422" y="9143"/>
                  </a:moveTo>
                  <a:lnTo>
                    <a:pt x="328421" y="6857"/>
                  </a:lnTo>
                  <a:lnTo>
                    <a:pt x="326970" y="9143"/>
                  </a:lnTo>
                  <a:lnTo>
                    <a:pt x="328422" y="9143"/>
                  </a:lnTo>
                  <a:close/>
                </a:path>
                <a:path w="1287779" h="1015364">
                  <a:moveTo>
                    <a:pt x="959564" y="1005839"/>
                  </a:moveTo>
                  <a:lnTo>
                    <a:pt x="327453" y="1005839"/>
                  </a:lnTo>
                  <a:lnTo>
                    <a:pt x="328422" y="1007363"/>
                  </a:lnTo>
                  <a:lnTo>
                    <a:pt x="328421" y="1014983"/>
                  </a:lnTo>
                  <a:lnTo>
                    <a:pt x="958596" y="1014983"/>
                  </a:lnTo>
                  <a:lnTo>
                    <a:pt x="958596" y="1007363"/>
                  </a:lnTo>
                  <a:lnTo>
                    <a:pt x="959564" y="1005839"/>
                  </a:lnTo>
                  <a:close/>
                </a:path>
                <a:path w="1287779" h="1015364">
                  <a:moveTo>
                    <a:pt x="963168" y="9143"/>
                  </a:moveTo>
                  <a:lnTo>
                    <a:pt x="958596" y="6857"/>
                  </a:lnTo>
                  <a:lnTo>
                    <a:pt x="960047" y="9143"/>
                  </a:lnTo>
                  <a:lnTo>
                    <a:pt x="963168" y="9143"/>
                  </a:lnTo>
                  <a:close/>
                </a:path>
                <a:path w="1287779" h="1015364">
                  <a:moveTo>
                    <a:pt x="960047" y="9143"/>
                  </a:moveTo>
                  <a:lnTo>
                    <a:pt x="958596" y="6857"/>
                  </a:lnTo>
                  <a:lnTo>
                    <a:pt x="958596" y="9143"/>
                  </a:lnTo>
                  <a:lnTo>
                    <a:pt x="960047" y="9143"/>
                  </a:lnTo>
                  <a:close/>
                </a:path>
                <a:path w="1287779" h="1015364">
                  <a:moveTo>
                    <a:pt x="963168" y="1005839"/>
                  </a:moveTo>
                  <a:lnTo>
                    <a:pt x="959564" y="1005839"/>
                  </a:lnTo>
                  <a:lnTo>
                    <a:pt x="958596" y="1007363"/>
                  </a:lnTo>
                  <a:lnTo>
                    <a:pt x="963168" y="1005839"/>
                  </a:lnTo>
                  <a:close/>
                </a:path>
                <a:path w="1287779" h="1015364">
                  <a:moveTo>
                    <a:pt x="963168" y="1014983"/>
                  </a:moveTo>
                  <a:lnTo>
                    <a:pt x="963168" y="1005839"/>
                  </a:lnTo>
                  <a:lnTo>
                    <a:pt x="958596" y="1007363"/>
                  </a:lnTo>
                  <a:lnTo>
                    <a:pt x="958596" y="1014983"/>
                  </a:lnTo>
                  <a:lnTo>
                    <a:pt x="963168" y="1014983"/>
                  </a:lnTo>
                  <a:close/>
                </a:path>
                <a:path w="1287779" h="1015364">
                  <a:moveTo>
                    <a:pt x="1277874" y="523088"/>
                  </a:moveTo>
                  <a:lnTo>
                    <a:pt x="1277874" y="509777"/>
                  </a:lnTo>
                  <a:lnTo>
                    <a:pt x="1276421" y="507490"/>
                  </a:lnTo>
                  <a:lnTo>
                    <a:pt x="959564" y="1005839"/>
                  </a:lnTo>
                  <a:lnTo>
                    <a:pt x="963168" y="1005839"/>
                  </a:lnTo>
                  <a:lnTo>
                    <a:pt x="963168" y="1014983"/>
                  </a:lnTo>
                  <a:lnTo>
                    <a:pt x="965454" y="1014983"/>
                  </a:lnTo>
                  <a:lnTo>
                    <a:pt x="1277874" y="523088"/>
                  </a:lnTo>
                  <a:close/>
                </a:path>
                <a:path w="1287779" h="1015364">
                  <a:moveTo>
                    <a:pt x="963168" y="14059"/>
                  </a:moveTo>
                  <a:lnTo>
                    <a:pt x="963168" y="9143"/>
                  </a:lnTo>
                  <a:lnTo>
                    <a:pt x="960047" y="9143"/>
                  </a:lnTo>
                  <a:lnTo>
                    <a:pt x="963168" y="14059"/>
                  </a:lnTo>
                  <a:close/>
                </a:path>
                <a:path w="1287779" h="1015364">
                  <a:moveTo>
                    <a:pt x="1277874" y="509777"/>
                  </a:moveTo>
                  <a:lnTo>
                    <a:pt x="1277874" y="505205"/>
                  </a:lnTo>
                  <a:lnTo>
                    <a:pt x="1276421" y="507490"/>
                  </a:lnTo>
                  <a:lnTo>
                    <a:pt x="1277874" y="509777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20085" y="2933700"/>
              <a:ext cx="1124712" cy="889000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3014751" y="2928112"/>
              <a:ext cx="1135380" cy="899160"/>
            </a:xfrm>
            <a:custGeom>
              <a:avLst/>
              <a:gdLst/>
              <a:ahLst/>
              <a:cxnLst/>
              <a:rect l="l" t="t" r="r" b="b"/>
              <a:pathLst>
                <a:path w="1135379" h="899160">
                  <a:moveTo>
                    <a:pt x="1135380" y="449580"/>
                  </a:moveTo>
                  <a:lnTo>
                    <a:pt x="849630" y="0"/>
                  </a:lnTo>
                  <a:lnTo>
                    <a:pt x="284988" y="0"/>
                  </a:lnTo>
                  <a:lnTo>
                    <a:pt x="0" y="449580"/>
                  </a:lnTo>
                  <a:lnTo>
                    <a:pt x="9143" y="464005"/>
                  </a:lnTo>
                  <a:lnTo>
                    <a:pt x="9144" y="447294"/>
                  </a:lnTo>
                  <a:lnTo>
                    <a:pt x="10596" y="449580"/>
                  </a:lnTo>
                  <a:lnTo>
                    <a:pt x="288035" y="12855"/>
                  </a:lnTo>
                  <a:lnTo>
                    <a:pt x="288035" y="9144"/>
                  </a:lnTo>
                  <a:lnTo>
                    <a:pt x="291845" y="6858"/>
                  </a:lnTo>
                  <a:lnTo>
                    <a:pt x="291846" y="9144"/>
                  </a:lnTo>
                  <a:lnTo>
                    <a:pt x="843534" y="9144"/>
                  </a:lnTo>
                  <a:lnTo>
                    <a:pt x="843534" y="6858"/>
                  </a:lnTo>
                  <a:lnTo>
                    <a:pt x="847344" y="9144"/>
                  </a:lnTo>
                  <a:lnTo>
                    <a:pt x="847344" y="12871"/>
                  </a:lnTo>
                  <a:lnTo>
                    <a:pt x="1124025" y="449580"/>
                  </a:lnTo>
                  <a:lnTo>
                    <a:pt x="1125474" y="447294"/>
                  </a:lnTo>
                  <a:lnTo>
                    <a:pt x="1125474" y="465165"/>
                  </a:lnTo>
                  <a:lnTo>
                    <a:pt x="1135380" y="449580"/>
                  </a:lnTo>
                  <a:close/>
                </a:path>
                <a:path w="1135379" h="899160">
                  <a:moveTo>
                    <a:pt x="10596" y="449580"/>
                  </a:moveTo>
                  <a:lnTo>
                    <a:pt x="9144" y="447294"/>
                  </a:lnTo>
                  <a:lnTo>
                    <a:pt x="9144" y="451866"/>
                  </a:lnTo>
                  <a:lnTo>
                    <a:pt x="10596" y="449580"/>
                  </a:lnTo>
                  <a:close/>
                </a:path>
                <a:path w="1135379" h="899160">
                  <a:moveTo>
                    <a:pt x="290393" y="890016"/>
                  </a:moveTo>
                  <a:lnTo>
                    <a:pt x="10596" y="449580"/>
                  </a:lnTo>
                  <a:lnTo>
                    <a:pt x="9144" y="451866"/>
                  </a:lnTo>
                  <a:lnTo>
                    <a:pt x="9143" y="464005"/>
                  </a:lnTo>
                  <a:lnTo>
                    <a:pt x="284988" y="899160"/>
                  </a:lnTo>
                  <a:lnTo>
                    <a:pt x="288036" y="899160"/>
                  </a:lnTo>
                  <a:lnTo>
                    <a:pt x="288036" y="890016"/>
                  </a:lnTo>
                  <a:lnTo>
                    <a:pt x="290393" y="890016"/>
                  </a:lnTo>
                  <a:close/>
                </a:path>
                <a:path w="1135379" h="899160">
                  <a:moveTo>
                    <a:pt x="291845" y="6858"/>
                  </a:moveTo>
                  <a:lnTo>
                    <a:pt x="288035" y="9144"/>
                  </a:lnTo>
                  <a:lnTo>
                    <a:pt x="290393" y="9144"/>
                  </a:lnTo>
                  <a:lnTo>
                    <a:pt x="291845" y="6858"/>
                  </a:lnTo>
                  <a:close/>
                </a:path>
                <a:path w="1135379" h="899160">
                  <a:moveTo>
                    <a:pt x="290393" y="9144"/>
                  </a:moveTo>
                  <a:lnTo>
                    <a:pt x="288035" y="9144"/>
                  </a:lnTo>
                  <a:lnTo>
                    <a:pt x="288035" y="12855"/>
                  </a:lnTo>
                  <a:lnTo>
                    <a:pt x="290393" y="9144"/>
                  </a:lnTo>
                  <a:close/>
                </a:path>
                <a:path w="1135379" h="899160">
                  <a:moveTo>
                    <a:pt x="291846" y="892302"/>
                  </a:moveTo>
                  <a:lnTo>
                    <a:pt x="290393" y="890016"/>
                  </a:lnTo>
                  <a:lnTo>
                    <a:pt x="288036" y="890016"/>
                  </a:lnTo>
                  <a:lnTo>
                    <a:pt x="291846" y="892302"/>
                  </a:lnTo>
                  <a:close/>
                </a:path>
                <a:path w="1135379" h="899160">
                  <a:moveTo>
                    <a:pt x="291846" y="899160"/>
                  </a:moveTo>
                  <a:lnTo>
                    <a:pt x="291846" y="892302"/>
                  </a:lnTo>
                  <a:lnTo>
                    <a:pt x="288036" y="890016"/>
                  </a:lnTo>
                  <a:lnTo>
                    <a:pt x="288036" y="899160"/>
                  </a:lnTo>
                  <a:lnTo>
                    <a:pt x="291846" y="899160"/>
                  </a:lnTo>
                  <a:close/>
                </a:path>
                <a:path w="1135379" h="899160">
                  <a:moveTo>
                    <a:pt x="291846" y="9144"/>
                  </a:moveTo>
                  <a:lnTo>
                    <a:pt x="291845" y="6858"/>
                  </a:lnTo>
                  <a:lnTo>
                    <a:pt x="290393" y="9144"/>
                  </a:lnTo>
                  <a:lnTo>
                    <a:pt x="291846" y="9144"/>
                  </a:lnTo>
                  <a:close/>
                </a:path>
                <a:path w="1135379" h="899160">
                  <a:moveTo>
                    <a:pt x="844982" y="890016"/>
                  </a:moveTo>
                  <a:lnTo>
                    <a:pt x="290393" y="890016"/>
                  </a:lnTo>
                  <a:lnTo>
                    <a:pt x="291846" y="892302"/>
                  </a:lnTo>
                  <a:lnTo>
                    <a:pt x="291846" y="899160"/>
                  </a:lnTo>
                  <a:lnTo>
                    <a:pt x="843534" y="899160"/>
                  </a:lnTo>
                  <a:lnTo>
                    <a:pt x="843534" y="892302"/>
                  </a:lnTo>
                  <a:lnTo>
                    <a:pt x="844982" y="890016"/>
                  </a:lnTo>
                  <a:close/>
                </a:path>
                <a:path w="1135379" h="899160">
                  <a:moveTo>
                    <a:pt x="847344" y="9144"/>
                  </a:moveTo>
                  <a:lnTo>
                    <a:pt x="843534" y="6858"/>
                  </a:lnTo>
                  <a:lnTo>
                    <a:pt x="844982" y="9144"/>
                  </a:lnTo>
                  <a:lnTo>
                    <a:pt x="847344" y="9144"/>
                  </a:lnTo>
                  <a:close/>
                </a:path>
                <a:path w="1135379" h="899160">
                  <a:moveTo>
                    <a:pt x="844982" y="9144"/>
                  </a:moveTo>
                  <a:lnTo>
                    <a:pt x="843534" y="6858"/>
                  </a:lnTo>
                  <a:lnTo>
                    <a:pt x="843534" y="9144"/>
                  </a:lnTo>
                  <a:lnTo>
                    <a:pt x="844982" y="9144"/>
                  </a:lnTo>
                  <a:close/>
                </a:path>
                <a:path w="1135379" h="899160">
                  <a:moveTo>
                    <a:pt x="847344" y="890016"/>
                  </a:moveTo>
                  <a:lnTo>
                    <a:pt x="844982" y="890016"/>
                  </a:lnTo>
                  <a:lnTo>
                    <a:pt x="843534" y="892302"/>
                  </a:lnTo>
                  <a:lnTo>
                    <a:pt x="847344" y="890016"/>
                  </a:lnTo>
                  <a:close/>
                </a:path>
                <a:path w="1135379" h="899160">
                  <a:moveTo>
                    <a:pt x="847344" y="899160"/>
                  </a:moveTo>
                  <a:lnTo>
                    <a:pt x="847344" y="890016"/>
                  </a:lnTo>
                  <a:lnTo>
                    <a:pt x="843534" y="892302"/>
                  </a:lnTo>
                  <a:lnTo>
                    <a:pt x="843534" y="899160"/>
                  </a:lnTo>
                  <a:lnTo>
                    <a:pt x="847344" y="899160"/>
                  </a:lnTo>
                  <a:close/>
                </a:path>
                <a:path w="1135379" h="899160">
                  <a:moveTo>
                    <a:pt x="847344" y="12871"/>
                  </a:moveTo>
                  <a:lnTo>
                    <a:pt x="847344" y="9144"/>
                  </a:lnTo>
                  <a:lnTo>
                    <a:pt x="844982" y="9144"/>
                  </a:lnTo>
                  <a:lnTo>
                    <a:pt x="847344" y="12871"/>
                  </a:lnTo>
                  <a:close/>
                </a:path>
                <a:path w="1135379" h="899160">
                  <a:moveTo>
                    <a:pt x="1125474" y="465165"/>
                  </a:moveTo>
                  <a:lnTo>
                    <a:pt x="1125474" y="451866"/>
                  </a:lnTo>
                  <a:lnTo>
                    <a:pt x="1124025" y="449580"/>
                  </a:lnTo>
                  <a:lnTo>
                    <a:pt x="844982" y="890016"/>
                  </a:lnTo>
                  <a:lnTo>
                    <a:pt x="847344" y="890016"/>
                  </a:lnTo>
                  <a:lnTo>
                    <a:pt x="847344" y="899160"/>
                  </a:lnTo>
                  <a:lnTo>
                    <a:pt x="849630" y="899160"/>
                  </a:lnTo>
                  <a:lnTo>
                    <a:pt x="1125474" y="465165"/>
                  </a:lnTo>
                  <a:close/>
                </a:path>
                <a:path w="1135379" h="899160">
                  <a:moveTo>
                    <a:pt x="1125474" y="451866"/>
                  </a:moveTo>
                  <a:lnTo>
                    <a:pt x="1125474" y="447294"/>
                  </a:lnTo>
                  <a:lnTo>
                    <a:pt x="1124025" y="449580"/>
                  </a:lnTo>
                  <a:lnTo>
                    <a:pt x="1125474" y="451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3062242" y="3203448"/>
            <a:ext cx="1041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0" b="1">
                <a:solidFill>
                  <a:srgbClr val="FF0000"/>
                </a:solidFill>
                <a:latin typeface="標楷體"/>
                <a:cs typeface="標楷體"/>
              </a:rPr>
              <a:t>護照號碼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2637561" y="2637028"/>
            <a:ext cx="3462020" cy="1264285"/>
            <a:chOff x="2637561" y="2637028"/>
            <a:chExt cx="3462020" cy="1264285"/>
          </a:xfrm>
        </p:grpSpPr>
        <p:sp>
          <p:nvSpPr>
            <p:cNvPr id="62" name="object 62" descr=""/>
            <p:cNvSpPr/>
            <p:nvPr/>
          </p:nvSpPr>
          <p:spPr>
            <a:xfrm>
              <a:off x="2709189" y="2664460"/>
              <a:ext cx="693420" cy="567690"/>
            </a:xfrm>
            <a:custGeom>
              <a:avLst/>
              <a:gdLst/>
              <a:ahLst/>
              <a:cxnLst/>
              <a:rect l="l" t="t" r="r" b="b"/>
              <a:pathLst>
                <a:path w="693420" h="567689">
                  <a:moveTo>
                    <a:pt x="693419" y="173736"/>
                  </a:moveTo>
                  <a:lnTo>
                    <a:pt x="682752" y="169926"/>
                  </a:lnTo>
                  <a:lnTo>
                    <a:pt x="691896" y="161544"/>
                  </a:lnTo>
                  <a:lnTo>
                    <a:pt x="681228" y="159258"/>
                  </a:lnTo>
                  <a:lnTo>
                    <a:pt x="688847" y="147828"/>
                  </a:lnTo>
                  <a:lnTo>
                    <a:pt x="390144" y="102870"/>
                  </a:lnTo>
                  <a:lnTo>
                    <a:pt x="122682" y="0"/>
                  </a:lnTo>
                  <a:lnTo>
                    <a:pt x="0" y="403098"/>
                  </a:lnTo>
                  <a:lnTo>
                    <a:pt x="275082" y="518922"/>
                  </a:lnTo>
                  <a:lnTo>
                    <a:pt x="579882" y="567690"/>
                  </a:lnTo>
                  <a:lnTo>
                    <a:pt x="693419" y="1737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714523" y="2673604"/>
              <a:ext cx="673100" cy="516890"/>
            </a:xfrm>
            <a:custGeom>
              <a:avLst/>
              <a:gdLst/>
              <a:ahLst/>
              <a:cxnLst/>
              <a:rect l="l" t="t" r="r" b="b"/>
              <a:pathLst>
                <a:path w="673100" h="516889">
                  <a:moveTo>
                    <a:pt x="672845" y="144779"/>
                  </a:moveTo>
                  <a:lnTo>
                    <a:pt x="386333" y="101346"/>
                  </a:lnTo>
                  <a:lnTo>
                    <a:pt x="119633" y="0"/>
                  </a:lnTo>
                  <a:lnTo>
                    <a:pt x="0" y="391668"/>
                  </a:lnTo>
                  <a:lnTo>
                    <a:pt x="255269" y="490728"/>
                  </a:lnTo>
                  <a:lnTo>
                    <a:pt x="267461" y="493776"/>
                  </a:lnTo>
                  <a:lnTo>
                    <a:pt x="274319" y="499872"/>
                  </a:lnTo>
                  <a:lnTo>
                    <a:pt x="548639" y="516636"/>
                  </a:lnTo>
                  <a:lnTo>
                    <a:pt x="672845" y="144779"/>
                  </a:lnTo>
                  <a:close/>
                </a:path>
              </a:pathLst>
            </a:custGeom>
            <a:solidFill>
              <a:srgbClr val="FFD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722143" y="2680462"/>
              <a:ext cx="358140" cy="478790"/>
            </a:xfrm>
            <a:custGeom>
              <a:avLst/>
              <a:gdLst/>
              <a:ahLst/>
              <a:cxnLst/>
              <a:rect l="l" t="t" r="r" b="b"/>
              <a:pathLst>
                <a:path w="358139" h="478789">
                  <a:moveTo>
                    <a:pt x="358139" y="95250"/>
                  </a:moveTo>
                  <a:lnTo>
                    <a:pt x="115061" y="0"/>
                  </a:lnTo>
                  <a:lnTo>
                    <a:pt x="0" y="377952"/>
                  </a:lnTo>
                  <a:lnTo>
                    <a:pt x="252983" y="478536"/>
                  </a:lnTo>
                  <a:lnTo>
                    <a:pt x="358139" y="95250"/>
                  </a:lnTo>
                  <a:close/>
                </a:path>
              </a:pathLst>
            </a:custGeom>
            <a:solidFill>
              <a:srgbClr val="DA951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16631" y="2721610"/>
              <a:ext cx="220979" cy="226313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984271" y="2770378"/>
              <a:ext cx="117475" cy="394335"/>
            </a:xfrm>
            <a:custGeom>
              <a:avLst/>
              <a:gdLst/>
              <a:ahLst/>
              <a:cxnLst/>
              <a:rect l="l" t="t" r="r" b="b"/>
              <a:pathLst>
                <a:path w="117475" h="394335">
                  <a:moveTo>
                    <a:pt x="117348" y="4571"/>
                  </a:moveTo>
                  <a:lnTo>
                    <a:pt x="106680" y="0"/>
                  </a:lnTo>
                  <a:lnTo>
                    <a:pt x="0" y="393954"/>
                  </a:lnTo>
                  <a:lnTo>
                    <a:pt x="117348" y="45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27299" y="2764282"/>
              <a:ext cx="154686" cy="170687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77997" y="2827528"/>
              <a:ext cx="244601" cy="326898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2637548" y="2637040"/>
              <a:ext cx="828675" cy="629920"/>
            </a:xfrm>
            <a:custGeom>
              <a:avLst/>
              <a:gdLst/>
              <a:ahLst/>
              <a:cxnLst/>
              <a:rect l="l" t="t" r="r" b="b"/>
              <a:pathLst>
                <a:path w="828675" h="629920">
                  <a:moveTo>
                    <a:pt x="34290" y="424434"/>
                  </a:moveTo>
                  <a:lnTo>
                    <a:pt x="0" y="425196"/>
                  </a:lnTo>
                  <a:lnTo>
                    <a:pt x="5334" y="441960"/>
                  </a:lnTo>
                  <a:lnTo>
                    <a:pt x="34290" y="424434"/>
                  </a:lnTo>
                  <a:close/>
                </a:path>
                <a:path w="828675" h="629920">
                  <a:moveTo>
                    <a:pt x="163068" y="28956"/>
                  </a:moveTo>
                  <a:lnTo>
                    <a:pt x="147828" y="15240"/>
                  </a:lnTo>
                  <a:lnTo>
                    <a:pt x="135636" y="28956"/>
                  </a:lnTo>
                  <a:lnTo>
                    <a:pt x="163068" y="28956"/>
                  </a:lnTo>
                  <a:close/>
                </a:path>
                <a:path w="828675" h="629920">
                  <a:moveTo>
                    <a:pt x="637794" y="612648"/>
                  </a:moveTo>
                  <a:lnTo>
                    <a:pt x="327660" y="562356"/>
                  </a:lnTo>
                  <a:lnTo>
                    <a:pt x="76962" y="454914"/>
                  </a:lnTo>
                  <a:lnTo>
                    <a:pt x="76200" y="480822"/>
                  </a:lnTo>
                  <a:lnTo>
                    <a:pt x="100584" y="482346"/>
                  </a:lnTo>
                  <a:lnTo>
                    <a:pt x="108204" y="500634"/>
                  </a:lnTo>
                  <a:lnTo>
                    <a:pt x="142494" y="497586"/>
                  </a:lnTo>
                  <a:lnTo>
                    <a:pt x="145542" y="516636"/>
                  </a:lnTo>
                  <a:lnTo>
                    <a:pt x="187452" y="518160"/>
                  </a:lnTo>
                  <a:lnTo>
                    <a:pt x="187452" y="541020"/>
                  </a:lnTo>
                  <a:lnTo>
                    <a:pt x="236982" y="544068"/>
                  </a:lnTo>
                  <a:lnTo>
                    <a:pt x="250698" y="568452"/>
                  </a:lnTo>
                  <a:lnTo>
                    <a:pt x="307848" y="566928"/>
                  </a:lnTo>
                  <a:lnTo>
                    <a:pt x="323850" y="595122"/>
                  </a:lnTo>
                  <a:lnTo>
                    <a:pt x="356616" y="579120"/>
                  </a:lnTo>
                  <a:lnTo>
                    <a:pt x="371094" y="592836"/>
                  </a:lnTo>
                  <a:lnTo>
                    <a:pt x="400812" y="589026"/>
                  </a:lnTo>
                  <a:lnTo>
                    <a:pt x="428244" y="603504"/>
                  </a:lnTo>
                  <a:lnTo>
                    <a:pt x="449580" y="595122"/>
                  </a:lnTo>
                  <a:lnTo>
                    <a:pt x="480822" y="611886"/>
                  </a:lnTo>
                  <a:lnTo>
                    <a:pt x="519684" y="603504"/>
                  </a:lnTo>
                  <a:lnTo>
                    <a:pt x="559308" y="625602"/>
                  </a:lnTo>
                  <a:lnTo>
                    <a:pt x="589026" y="612648"/>
                  </a:lnTo>
                  <a:lnTo>
                    <a:pt x="622554" y="629412"/>
                  </a:lnTo>
                  <a:lnTo>
                    <a:pt x="637794" y="612648"/>
                  </a:lnTo>
                  <a:close/>
                </a:path>
                <a:path w="828675" h="629920">
                  <a:moveTo>
                    <a:pt x="697572" y="628650"/>
                  </a:moveTo>
                  <a:lnTo>
                    <a:pt x="669036" y="601980"/>
                  </a:lnTo>
                  <a:lnTo>
                    <a:pt x="669036" y="607314"/>
                  </a:lnTo>
                  <a:lnTo>
                    <a:pt x="670814" y="628650"/>
                  </a:lnTo>
                  <a:lnTo>
                    <a:pt x="697572" y="628650"/>
                  </a:lnTo>
                  <a:close/>
                </a:path>
                <a:path w="828675" h="629920">
                  <a:moveTo>
                    <a:pt x="765810" y="157734"/>
                  </a:moveTo>
                  <a:lnTo>
                    <a:pt x="748284" y="129540"/>
                  </a:lnTo>
                  <a:lnTo>
                    <a:pt x="721614" y="140208"/>
                  </a:lnTo>
                  <a:lnTo>
                    <a:pt x="685038" y="119634"/>
                  </a:lnTo>
                  <a:lnTo>
                    <a:pt x="657606" y="134874"/>
                  </a:lnTo>
                  <a:lnTo>
                    <a:pt x="618744" y="111252"/>
                  </a:lnTo>
                  <a:lnTo>
                    <a:pt x="583692" y="130302"/>
                  </a:lnTo>
                  <a:lnTo>
                    <a:pt x="548640" y="95250"/>
                  </a:lnTo>
                  <a:lnTo>
                    <a:pt x="514350" y="118110"/>
                  </a:lnTo>
                  <a:lnTo>
                    <a:pt x="488442" y="92202"/>
                  </a:lnTo>
                  <a:lnTo>
                    <a:pt x="472440" y="110490"/>
                  </a:lnTo>
                  <a:lnTo>
                    <a:pt x="449580" y="76200"/>
                  </a:lnTo>
                  <a:lnTo>
                    <a:pt x="406146" y="84582"/>
                  </a:lnTo>
                  <a:lnTo>
                    <a:pt x="393192" y="51816"/>
                  </a:lnTo>
                  <a:lnTo>
                    <a:pt x="361950" y="61722"/>
                  </a:lnTo>
                  <a:lnTo>
                    <a:pt x="321564" y="23622"/>
                  </a:lnTo>
                  <a:lnTo>
                    <a:pt x="294132" y="38100"/>
                  </a:lnTo>
                  <a:lnTo>
                    <a:pt x="273558" y="0"/>
                  </a:lnTo>
                  <a:lnTo>
                    <a:pt x="220980" y="17526"/>
                  </a:lnTo>
                  <a:lnTo>
                    <a:pt x="463296" y="121158"/>
                  </a:lnTo>
                  <a:lnTo>
                    <a:pt x="765810" y="157734"/>
                  </a:lnTo>
                  <a:close/>
                </a:path>
                <a:path w="828675" h="629920">
                  <a:moveTo>
                    <a:pt x="828294" y="179070"/>
                  </a:moveTo>
                  <a:lnTo>
                    <a:pt x="819150" y="163068"/>
                  </a:lnTo>
                  <a:lnTo>
                    <a:pt x="796290" y="179070"/>
                  </a:lnTo>
                  <a:lnTo>
                    <a:pt x="828294" y="179070"/>
                  </a:lnTo>
                  <a:close/>
                </a:path>
              </a:pathLst>
            </a:custGeom>
            <a:solidFill>
              <a:srgbClr val="6A00D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14954" y="3013456"/>
              <a:ext cx="104393" cy="107441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899689" y="2855722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192" y="4572"/>
                  </a:moveTo>
                  <a:lnTo>
                    <a:pt x="6096" y="4572"/>
                  </a:lnTo>
                  <a:lnTo>
                    <a:pt x="0" y="0"/>
                  </a:lnTo>
                  <a:lnTo>
                    <a:pt x="3810" y="6096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043694" y="2839732"/>
              <a:ext cx="348615" cy="374650"/>
            </a:xfrm>
            <a:custGeom>
              <a:avLst/>
              <a:gdLst/>
              <a:ahLst/>
              <a:cxnLst/>
              <a:rect l="l" t="t" r="r" b="b"/>
              <a:pathLst>
                <a:path w="348614" h="374650">
                  <a:moveTo>
                    <a:pt x="222504" y="374142"/>
                  </a:moveTo>
                  <a:lnTo>
                    <a:pt x="217932" y="364236"/>
                  </a:lnTo>
                  <a:lnTo>
                    <a:pt x="0" y="343662"/>
                  </a:lnTo>
                  <a:lnTo>
                    <a:pt x="222504" y="374142"/>
                  </a:lnTo>
                  <a:close/>
                </a:path>
                <a:path w="348614" h="374650">
                  <a:moveTo>
                    <a:pt x="348234" y="0"/>
                  </a:moveTo>
                  <a:lnTo>
                    <a:pt x="228600" y="364236"/>
                  </a:lnTo>
                  <a:lnTo>
                    <a:pt x="238506" y="371856"/>
                  </a:lnTo>
                  <a:lnTo>
                    <a:pt x="348234" y="0"/>
                  </a:lnTo>
                  <a:close/>
                </a:path>
              </a:pathLst>
            </a:custGeom>
            <a:solidFill>
              <a:srgbClr val="D08B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18997" y="3018028"/>
              <a:ext cx="97731" cy="9982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34335" y="2980690"/>
              <a:ext cx="247650" cy="163067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2889021" y="2765806"/>
              <a:ext cx="79375" cy="63500"/>
            </a:xfrm>
            <a:custGeom>
              <a:avLst/>
              <a:gdLst/>
              <a:ahLst/>
              <a:cxnLst/>
              <a:rect l="l" t="t" r="r" b="b"/>
              <a:pathLst>
                <a:path w="79375" h="63500">
                  <a:moveTo>
                    <a:pt x="79247" y="43434"/>
                  </a:moveTo>
                  <a:lnTo>
                    <a:pt x="76199" y="27432"/>
                  </a:lnTo>
                  <a:lnTo>
                    <a:pt x="53339" y="17526"/>
                  </a:lnTo>
                  <a:lnTo>
                    <a:pt x="48005" y="9906"/>
                  </a:lnTo>
                  <a:lnTo>
                    <a:pt x="26669" y="0"/>
                  </a:lnTo>
                  <a:lnTo>
                    <a:pt x="6095" y="3810"/>
                  </a:lnTo>
                  <a:lnTo>
                    <a:pt x="0" y="35814"/>
                  </a:lnTo>
                  <a:lnTo>
                    <a:pt x="6095" y="29718"/>
                  </a:lnTo>
                  <a:lnTo>
                    <a:pt x="12191" y="27432"/>
                  </a:lnTo>
                  <a:lnTo>
                    <a:pt x="19049" y="32766"/>
                  </a:lnTo>
                  <a:lnTo>
                    <a:pt x="24383" y="33528"/>
                  </a:lnTo>
                  <a:lnTo>
                    <a:pt x="30479" y="33528"/>
                  </a:lnTo>
                  <a:lnTo>
                    <a:pt x="35051" y="28956"/>
                  </a:lnTo>
                  <a:lnTo>
                    <a:pt x="40385" y="27432"/>
                  </a:lnTo>
                  <a:lnTo>
                    <a:pt x="46481" y="26670"/>
                  </a:lnTo>
                  <a:lnTo>
                    <a:pt x="64769" y="35052"/>
                  </a:lnTo>
                  <a:lnTo>
                    <a:pt x="71627" y="40386"/>
                  </a:lnTo>
                  <a:lnTo>
                    <a:pt x="68579" y="44196"/>
                  </a:lnTo>
                  <a:lnTo>
                    <a:pt x="65531" y="51054"/>
                  </a:lnTo>
                  <a:lnTo>
                    <a:pt x="67055" y="59436"/>
                  </a:lnTo>
                  <a:lnTo>
                    <a:pt x="65531" y="63246"/>
                  </a:lnTo>
                  <a:lnTo>
                    <a:pt x="79247" y="43434"/>
                  </a:lnTo>
                  <a:close/>
                </a:path>
              </a:pathLst>
            </a:custGeom>
            <a:solidFill>
              <a:srgbClr val="65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912643" y="2771902"/>
              <a:ext cx="19050" cy="18415"/>
            </a:xfrm>
            <a:custGeom>
              <a:avLst/>
              <a:gdLst/>
              <a:ahLst/>
              <a:cxnLst/>
              <a:rect l="l" t="t" r="r" b="b"/>
              <a:pathLst>
                <a:path w="19050" h="18414">
                  <a:moveTo>
                    <a:pt x="19050" y="6096"/>
                  </a:moveTo>
                  <a:lnTo>
                    <a:pt x="4571" y="0"/>
                  </a:lnTo>
                  <a:lnTo>
                    <a:pt x="12954" y="6858"/>
                  </a:lnTo>
                  <a:lnTo>
                    <a:pt x="0" y="5334"/>
                  </a:lnTo>
                  <a:lnTo>
                    <a:pt x="14478" y="12954"/>
                  </a:lnTo>
                  <a:lnTo>
                    <a:pt x="12192" y="12954"/>
                  </a:lnTo>
                  <a:lnTo>
                    <a:pt x="9144" y="13716"/>
                  </a:lnTo>
                  <a:lnTo>
                    <a:pt x="5333" y="15240"/>
                  </a:lnTo>
                  <a:lnTo>
                    <a:pt x="2285" y="16002"/>
                  </a:lnTo>
                  <a:lnTo>
                    <a:pt x="3810" y="16002"/>
                  </a:lnTo>
                  <a:lnTo>
                    <a:pt x="5333" y="16764"/>
                  </a:lnTo>
                  <a:lnTo>
                    <a:pt x="7620" y="16764"/>
                  </a:lnTo>
                  <a:lnTo>
                    <a:pt x="12192" y="18288"/>
                  </a:lnTo>
                  <a:lnTo>
                    <a:pt x="14478" y="18288"/>
                  </a:lnTo>
                  <a:lnTo>
                    <a:pt x="19050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12309" y="2879090"/>
              <a:ext cx="1287018" cy="1022096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4806975" y="2873248"/>
              <a:ext cx="1287780" cy="1015365"/>
            </a:xfrm>
            <a:custGeom>
              <a:avLst/>
              <a:gdLst/>
              <a:ahLst/>
              <a:cxnLst/>
              <a:rect l="l" t="t" r="r" b="b"/>
              <a:pathLst>
                <a:path w="1287779" h="1015364">
                  <a:moveTo>
                    <a:pt x="1287780" y="507491"/>
                  </a:moveTo>
                  <a:lnTo>
                    <a:pt x="965454" y="0"/>
                  </a:lnTo>
                  <a:lnTo>
                    <a:pt x="322325" y="0"/>
                  </a:lnTo>
                  <a:lnTo>
                    <a:pt x="0" y="507491"/>
                  </a:lnTo>
                  <a:lnTo>
                    <a:pt x="9906" y="523088"/>
                  </a:lnTo>
                  <a:lnTo>
                    <a:pt x="9906" y="505205"/>
                  </a:lnTo>
                  <a:lnTo>
                    <a:pt x="11354" y="507490"/>
                  </a:lnTo>
                  <a:lnTo>
                    <a:pt x="324611" y="12873"/>
                  </a:lnTo>
                  <a:lnTo>
                    <a:pt x="324611" y="9143"/>
                  </a:lnTo>
                  <a:lnTo>
                    <a:pt x="328421" y="6857"/>
                  </a:lnTo>
                  <a:lnTo>
                    <a:pt x="328421" y="9143"/>
                  </a:lnTo>
                  <a:lnTo>
                    <a:pt x="959358" y="9143"/>
                  </a:lnTo>
                  <a:lnTo>
                    <a:pt x="959358" y="6857"/>
                  </a:lnTo>
                  <a:lnTo>
                    <a:pt x="963168" y="9143"/>
                  </a:lnTo>
                  <a:lnTo>
                    <a:pt x="963168" y="12859"/>
                  </a:lnTo>
                  <a:lnTo>
                    <a:pt x="1277183" y="507490"/>
                  </a:lnTo>
                  <a:lnTo>
                    <a:pt x="1278636" y="505205"/>
                  </a:lnTo>
                  <a:lnTo>
                    <a:pt x="1278636" y="521888"/>
                  </a:lnTo>
                  <a:lnTo>
                    <a:pt x="1287780" y="507491"/>
                  </a:lnTo>
                  <a:close/>
                </a:path>
                <a:path w="1287779" h="1015364">
                  <a:moveTo>
                    <a:pt x="11354" y="507490"/>
                  </a:moveTo>
                  <a:lnTo>
                    <a:pt x="9906" y="505205"/>
                  </a:lnTo>
                  <a:lnTo>
                    <a:pt x="9906" y="509777"/>
                  </a:lnTo>
                  <a:lnTo>
                    <a:pt x="11354" y="507490"/>
                  </a:lnTo>
                  <a:close/>
                </a:path>
                <a:path w="1287779" h="1015364">
                  <a:moveTo>
                    <a:pt x="327455" y="1005839"/>
                  </a:moveTo>
                  <a:lnTo>
                    <a:pt x="11354" y="507490"/>
                  </a:lnTo>
                  <a:lnTo>
                    <a:pt x="9906" y="509777"/>
                  </a:lnTo>
                  <a:lnTo>
                    <a:pt x="9906" y="523088"/>
                  </a:lnTo>
                  <a:lnTo>
                    <a:pt x="322326" y="1014983"/>
                  </a:lnTo>
                  <a:lnTo>
                    <a:pt x="324612" y="1014983"/>
                  </a:lnTo>
                  <a:lnTo>
                    <a:pt x="324612" y="1005839"/>
                  </a:lnTo>
                  <a:lnTo>
                    <a:pt x="327455" y="1005839"/>
                  </a:lnTo>
                  <a:close/>
                </a:path>
                <a:path w="1287779" h="1015364">
                  <a:moveTo>
                    <a:pt x="328421" y="6857"/>
                  </a:moveTo>
                  <a:lnTo>
                    <a:pt x="324611" y="9143"/>
                  </a:lnTo>
                  <a:lnTo>
                    <a:pt x="326974" y="9143"/>
                  </a:lnTo>
                  <a:lnTo>
                    <a:pt x="328421" y="6857"/>
                  </a:lnTo>
                  <a:close/>
                </a:path>
                <a:path w="1287779" h="1015364">
                  <a:moveTo>
                    <a:pt x="326974" y="9143"/>
                  </a:moveTo>
                  <a:lnTo>
                    <a:pt x="324611" y="9143"/>
                  </a:lnTo>
                  <a:lnTo>
                    <a:pt x="324611" y="12873"/>
                  </a:lnTo>
                  <a:lnTo>
                    <a:pt x="326974" y="9143"/>
                  </a:lnTo>
                  <a:close/>
                </a:path>
                <a:path w="1287779" h="1015364">
                  <a:moveTo>
                    <a:pt x="328422" y="1007363"/>
                  </a:moveTo>
                  <a:lnTo>
                    <a:pt x="327455" y="1005839"/>
                  </a:lnTo>
                  <a:lnTo>
                    <a:pt x="324612" y="1005839"/>
                  </a:lnTo>
                  <a:lnTo>
                    <a:pt x="328422" y="1007363"/>
                  </a:lnTo>
                  <a:close/>
                </a:path>
                <a:path w="1287779" h="1015364">
                  <a:moveTo>
                    <a:pt x="328421" y="1014983"/>
                  </a:moveTo>
                  <a:lnTo>
                    <a:pt x="328422" y="1007363"/>
                  </a:lnTo>
                  <a:lnTo>
                    <a:pt x="324612" y="1005839"/>
                  </a:lnTo>
                  <a:lnTo>
                    <a:pt x="324612" y="1014983"/>
                  </a:lnTo>
                  <a:lnTo>
                    <a:pt x="328421" y="1014983"/>
                  </a:lnTo>
                  <a:close/>
                </a:path>
                <a:path w="1287779" h="1015364">
                  <a:moveTo>
                    <a:pt x="328421" y="9143"/>
                  </a:moveTo>
                  <a:lnTo>
                    <a:pt x="328421" y="6857"/>
                  </a:lnTo>
                  <a:lnTo>
                    <a:pt x="326974" y="9143"/>
                  </a:lnTo>
                  <a:lnTo>
                    <a:pt x="328421" y="9143"/>
                  </a:lnTo>
                  <a:close/>
                </a:path>
                <a:path w="1287779" h="1015364">
                  <a:moveTo>
                    <a:pt x="960326" y="1005839"/>
                  </a:moveTo>
                  <a:lnTo>
                    <a:pt x="327455" y="1005839"/>
                  </a:lnTo>
                  <a:lnTo>
                    <a:pt x="328422" y="1007363"/>
                  </a:lnTo>
                  <a:lnTo>
                    <a:pt x="328421" y="1014983"/>
                  </a:lnTo>
                  <a:lnTo>
                    <a:pt x="959358" y="1014983"/>
                  </a:lnTo>
                  <a:lnTo>
                    <a:pt x="959358" y="1007363"/>
                  </a:lnTo>
                  <a:lnTo>
                    <a:pt x="960326" y="1005839"/>
                  </a:lnTo>
                  <a:close/>
                </a:path>
                <a:path w="1287779" h="1015364">
                  <a:moveTo>
                    <a:pt x="963168" y="9143"/>
                  </a:moveTo>
                  <a:lnTo>
                    <a:pt x="959358" y="6857"/>
                  </a:lnTo>
                  <a:lnTo>
                    <a:pt x="960809" y="9143"/>
                  </a:lnTo>
                  <a:lnTo>
                    <a:pt x="963168" y="9143"/>
                  </a:lnTo>
                  <a:close/>
                </a:path>
                <a:path w="1287779" h="1015364">
                  <a:moveTo>
                    <a:pt x="960809" y="9143"/>
                  </a:moveTo>
                  <a:lnTo>
                    <a:pt x="959358" y="6857"/>
                  </a:lnTo>
                  <a:lnTo>
                    <a:pt x="959358" y="9143"/>
                  </a:lnTo>
                  <a:lnTo>
                    <a:pt x="960809" y="9143"/>
                  </a:lnTo>
                  <a:close/>
                </a:path>
                <a:path w="1287779" h="1015364">
                  <a:moveTo>
                    <a:pt x="963168" y="1005839"/>
                  </a:moveTo>
                  <a:lnTo>
                    <a:pt x="960326" y="1005839"/>
                  </a:lnTo>
                  <a:lnTo>
                    <a:pt x="959358" y="1007363"/>
                  </a:lnTo>
                  <a:lnTo>
                    <a:pt x="963168" y="1005839"/>
                  </a:lnTo>
                  <a:close/>
                </a:path>
                <a:path w="1287779" h="1015364">
                  <a:moveTo>
                    <a:pt x="963168" y="1014983"/>
                  </a:moveTo>
                  <a:lnTo>
                    <a:pt x="963168" y="1005839"/>
                  </a:lnTo>
                  <a:lnTo>
                    <a:pt x="959358" y="1007363"/>
                  </a:lnTo>
                  <a:lnTo>
                    <a:pt x="959358" y="1014983"/>
                  </a:lnTo>
                  <a:lnTo>
                    <a:pt x="963168" y="1014983"/>
                  </a:lnTo>
                  <a:close/>
                </a:path>
                <a:path w="1287779" h="1015364">
                  <a:moveTo>
                    <a:pt x="1278636" y="521888"/>
                  </a:moveTo>
                  <a:lnTo>
                    <a:pt x="1278636" y="509777"/>
                  </a:lnTo>
                  <a:lnTo>
                    <a:pt x="1277183" y="507490"/>
                  </a:lnTo>
                  <a:lnTo>
                    <a:pt x="960326" y="1005839"/>
                  </a:lnTo>
                  <a:lnTo>
                    <a:pt x="963168" y="1005839"/>
                  </a:lnTo>
                  <a:lnTo>
                    <a:pt x="963168" y="1014983"/>
                  </a:lnTo>
                  <a:lnTo>
                    <a:pt x="965454" y="1014983"/>
                  </a:lnTo>
                  <a:lnTo>
                    <a:pt x="1278636" y="521888"/>
                  </a:lnTo>
                  <a:close/>
                </a:path>
                <a:path w="1287779" h="1015364">
                  <a:moveTo>
                    <a:pt x="963168" y="12859"/>
                  </a:moveTo>
                  <a:lnTo>
                    <a:pt x="963168" y="9143"/>
                  </a:lnTo>
                  <a:lnTo>
                    <a:pt x="960809" y="9143"/>
                  </a:lnTo>
                  <a:lnTo>
                    <a:pt x="963168" y="12859"/>
                  </a:lnTo>
                  <a:close/>
                </a:path>
                <a:path w="1287779" h="1015364">
                  <a:moveTo>
                    <a:pt x="1278636" y="509777"/>
                  </a:moveTo>
                  <a:lnTo>
                    <a:pt x="1278636" y="505205"/>
                  </a:lnTo>
                  <a:lnTo>
                    <a:pt x="1277183" y="507490"/>
                  </a:lnTo>
                  <a:lnTo>
                    <a:pt x="1278636" y="509777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86985" y="2933700"/>
              <a:ext cx="1122413" cy="889000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4880889" y="2928112"/>
              <a:ext cx="1134110" cy="899160"/>
            </a:xfrm>
            <a:custGeom>
              <a:avLst/>
              <a:gdLst/>
              <a:ahLst/>
              <a:cxnLst/>
              <a:rect l="l" t="t" r="r" b="b"/>
              <a:pathLst>
                <a:path w="1134110" h="899160">
                  <a:moveTo>
                    <a:pt x="1133856" y="449580"/>
                  </a:moveTo>
                  <a:lnTo>
                    <a:pt x="848868" y="0"/>
                  </a:lnTo>
                  <a:lnTo>
                    <a:pt x="285749" y="0"/>
                  </a:lnTo>
                  <a:lnTo>
                    <a:pt x="0" y="449580"/>
                  </a:lnTo>
                  <a:lnTo>
                    <a:pt x="9906" y="465165"/>
                  </a:lnTo>
                  <a:lnTo>
                    <a:pt x="9906" y="447294"/>
                  </a:lnTo>
                  <a:lnTo>
                    <a:pt x="11358" y="449580"/>
                  </a:lnTo>
                  <a:lnTo>
                    <a:pt x="288035" y="14054"/>
                  </a:lnTo>
                  <a:lnTo>
                    <a:pt x="288035" y="9144"/>
                  </a:lnTo>
                  <a:lnTo>
                    <a:pt x="292607" y="6858"/>
                  </a:lnTo>
                  <a:lnTo>
                    <a:pt x="292607" y="9144"/>
                  </a:lnTo>
                  <a:lnTo>
                    <a:pt x="842010" y="9144"/>
                  </a:lnTo>
                  <a:lnTo>
                    <a:pt x="842010" y="6858"/>
                  </a:lnTo>
                  <a:lnTo>
                    <a:pt x="845819" y="9144"/>
                  </a:lnTo>
                  <a:lnTo>
                    <a:pt x="845819" y="12855"/>
                  </a:lnTo>
                  <a:lnTo>
                    <a:pt x="1123259" y="449580"/>
                  </a:lnTo>
                  <a:lnTo>
                    <a:pt x="1124712" y="447294"/>
                  </a:lnTo>
                  <a:lnTo>
                    <a:pt x="1124712" y="464005"/>
                  </a:lnTo>
                  <a:lnTo>
                    <a:pt x="1133856" y="449580"/>
                  </a:lnTo>
                  <a:close/>
                </a:path>
                <a:path w="1134110" h="899160">
                  <a:moveTo>
                    <a:pt x="11358" y="449580"/>
                  </a:moveTo>
                  <a:lnTo>
                    <a:pt x="9906" y="447294"/>
                  </a:lnTo>
                  <a:lnTo>
                    <a:pt x="9906" y="451866"/>
                  </a:lnTo>
                  <a:lnTo>
                    <a:pt x="11358" y="449580"/>
                  </a:lnTo>
                  <a:close/>
                </a:path>
                <a:path w="1134110" h="899160">
                  <a:moveTo>
                    <a:pt x="291155" y="890016"/>
                  </a:moveTo>
                  <a:lnTo>
                    <a:pt x="11358" y="449580"/>
                  </a:lnTo>
                  <a:lnTo>
                    <a:pt x="9906" y="451866"/>
                  </a:lnTo>
                  <a:lnTo>
                    <a:pt x="9906" y="465165"/>
                  </a:lnTo>
                  <a:lnTo>
                    <a:pt x="285750" y="899160"/>
                  </a:lnTo>
                  <a:lnTo>
                    <a:pt x="288036" y="899160"/>
                  </a:lnTo>
                  <a:lnTo>
                    <a:pt x="288036" y="890016"/>
                  </a:lnTo>
                  <a:lnTo>
                    <a:pt x="291155" y="890016"/>
                  </a:lnTo>
                  <a:close/>
                </a:path>
                <a:path w="1134110" h="899160">
                  <a:moveTo>
                    <a:pt x="292607" y="6858"/>
                  </a:moveTo>
                  <a:lnTo>
                    <a:pt x="288035" y="9144"/>
                  </a:lnTo>
                  <a:lnTo>
                    <a:pt x="291155" y="9144"/>
                  </a:lnTo>
                  <a:lnTo>
                    <a:pt x="292607" y="6858"/>
                  </a:lnTo>
                  <a:close/>
                </a:path>
                <a:path w="1134110" h="899160">
                  <a:moveTo>
                    <a:pt x="291155" y="9144"/>
                  </a:moveTo>
                  <a:lnTo>
                    <a:pt x="288035" y="9144"/>
                  </a:lnTo>
                  <a:lnTo>
                    <a:pt x="288035" y="14054"/>
                  </a:lnTo>
                  <a:lnTo>
                    <a:pt x="291155" y="9144"/>
                  </a:lnTo>
                  <a:close/>
                </a:path>
                <a:path w="1134110" h="899160">
                  <a:moveTo>
                    <a:pt x="292608" y="892302"/>
                  </a:moveTo>
                  <a:lnTo>
                    <a:pt x="291155" y="890016"/>
                  </a:lnTo>
                  <a:lnTo>
                    <a:pt x="288036" y="890016"/>
                  </a:lnTo>
                  <a:lnTo>
                    <a:pt x="292608" y="892302"/>
                  </a:lnTo>
                  <a:close/>
                </a:path>
                <a:path w="1134110" h="899160">
                  <a:moveTo>
                    <a:pt x="292608" y="899160"/>
                  </a:moveTo>
                  <a:lnTo>
                    <a:pt x="292608" y="892302"/>
                  </a:lnTo>
                  <a:lnTo>
                    <a:pt x="288036" y="890016"/>
                  </a:lnTo>
                  <a:lnTo>
                    <a:pt x="288036" y="899160"/>
                  </a:lnTo>
                  <a:lnTo>
                    <a:pt x="292608" y="899160"/>
                  </a:lnTo>
                  <a:close/>
                </a:path>
                <a:path w="1134110" h="899160">
                  <a:moveTo>
                    <a:pt x="292607" y="9144"/>
                  </a:moveTo>
                  <a:lnTo>
                    <a:pt x="292607" y="6858"/>
                  </a:lnTo>
                  <a:lnTo>
                    <a:pt x="291155" y="9144"/>
                  </a:lnTo>
                  <a:lnTo>
                    <a:pt x="292607" y="9144"/>
                  </a:lnTo>
                  <a:close/>
                </a:path>
                <a:path w="1134110" h="899160">
                  <a:moveTo>
                    <a:pt x="843462" y="890016"/>
                  </a:moveTo>
                  <a:lnTo>
                    <a:pt x="291155" y="890016"/>
                  </a:lnTo>
                  <a:lnTo>
                    <a:pt x="292608" y="892302"/>
                  </a:lnTo>
                  <a:lnTo>
                    <a:pt x="292608" y="899160"/>
                  </a:lnTo>
                  <a:lnTo>
                    <a:pt x="842010" y="899160"/>
                  </a:lnTo>
                  <a:lnTo>
                    <a:pt x="842010" y="892302"/>
                  </a:lnTo>
                  <a:lnTo>
                    <a:pt x="843462" y="890016"/>
                  </a:lnTo>
                  <a:close/>
                </a:path>
                <a:path w="1134110" h="899160">
                  <a:moveTo>
                    <a:pt x="845819" y="9144"/>
                  </a:moveTo>
                  <a:lnTo>
                    <a:pt x="842010" y="6858"/>
                  </a:lnTo>
                  <a:lnTo>
                    <a:pt x="843462" y="9144"/>
                  </a:lnTo>
                  <a:lnTo>
                    <a:pt x="845819" y="9144"/>
                  </a:lnTo>
                  <a:close/>
                </a:path>
                <a:path w="1134110" h="899160">
                  <a:moveTo>
                    <a:pt x="843462" y="9144"/>
                  </a:moveTo>
                  <a:lnTo>
                    <a:pt x="842010" y="6858"/>
                  </a:lnTo>
                  <a:lnTo>
                    <a:pt x="842010" y="9144"/>
                  </a:lnTo>
                  <a:lnTo>
                    <a:pt x="843462" y="9144"/>
                  </a:lnTo>
                  <a:close/>
                </a:path>
                <a:path w="1134110" h="899160">
                  <a:moveTo>
                    <a:pt x="845819" y="890016"/>
                  </a:moveTo>
                  <a:lnTo>
                    <a:pt x="843462" y="890016"/>
                  </a:lnTo>
                  <a:lnTo>
                    <a:pt x="842010" y="892302"/>
                  </a:lnTo>
                  <a:lnTo>
                    <a:pt x="845819" y="890016"/>
                  </a:lnTo>
                  <a:close/>
                </a:path>
                <a:path w="1134110" h="899160">
                  <a:moveTo>
                    <a:pt x="845819" y="899160"/>
                  </a:moveTo>
                  <a:lnTo>
                    <a:pt x="845819" y="890016"/>
                  </a:lnTo>
                  <a:lnTo>
                    <a:pt x="842010" y="892302"/>
                  </a:lnTo>
                  <a:lnTo>
                    <a:pt x="842010" y="899160"/>
                  </a:lnTo>
                  <a:lnTo>
                    <a:pt x="845819" y="899160"/>
                  </a:lnTo>
                  <a:close/>
                </a:path>
                <a:path w="1134110" h="899160">
                  <a:moveTo>
                    <a:pt x="845819" y="12855"/>
                  </a:moveTo>
                  <a:lnTo>
                    <a:pt x="845819" y="9144"/>
                  </a:lnTo>
                  <a:lnTo>
                    <a:pt x="843462" y="9144"/>
                  </a:lnTo>
                  <a:lnTo>
                    <a:pt x="845819" y="12855"/>
                  </a:lnTo>
                  <a:close/>
                </a:path>
                <a:path w="1134110" h="899160">
                  <a:moveTo>
                    <a:pt x="1124712" y="464005"/>
                  </a:moveTo>
                  <a:lnTo>
                    <a:pt x="1124712" y="451866"/>
                  </a:lnTo>
                  <a:lnTo>
                    <a:pt x="1123259" y="449580"/>
                  </a:lnTo>
                  <a:lnTo>
                    <a:pt x="843462" y="890016"/>
                  </a:lnTo>
                  <a:lnTo>
                    <a:pt x="845819" y="890016"/>
                  </a:lnTo>
                  <a:lnTo>
                    <a:pt x="845819" y="899160"/>
                  </a:lnTo>
                  <a:lnTo>
                    <a:pt x="848868" y="899160"/>
                  </a:lnTo>
                  <a:lnTo>
                    <a:pt x="1124712" y="464005"/>
                  </a:lnTo>
                  <a:close/>
                </a:path>
                <a:path w="1134110" h="899160">
                  <a:moveTo>
                    <a:pt x="1124712" y="451866"/>
                  </a:moveTo>
                  <a:lnTo>
                    <a:pt x="1124712" y="447294"/>
                  </a:lnTo>
                  <a:lnTo>
                    <a:pt x="1123259" y="449580"/>
                  </a:lnTo>
                  <a:lnTo>
                    <a:pt x="1124712" y="451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5054110" y="3051048"/>
            <a:ext cx="78803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0" marR="5080" indent="-127635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FFFF"/>
                </a:solidFill>
                <a:latin typeface="標楷體"/>
                <a:cs typeface="標楷體"/>
              </a:rPr>
              <a:t>身分證</a:t>
            </a:r>
            <a:r>
              <a:rPr dirty="0" sz="2000" spc="-40" b="1">
                <a:solidFill>
                  <a:srgbClr val="FFFFFF"/>
                </a:solidFill>
                <a:latin typeface="標楷體"/>
                <a:cs typeface="標楷體"/>
              </a:rPr>
              <a:t>號碼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2504973" y="3040888"/>
            <a:ext cx="3869054" cy="2400300"/>
            <a:chOff x="2504973" y="3040888"/>
            <a:chExt cx="3869054" cy="2400300"/>
          </a:xfrm>
        </p:grpSpPr>
        <p:pic>
          <p:nvPicPr>
            <p:cNvPr id="83" name="object 8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93231" y="3122422"/>
              <a:ext cx="154686" cy="126491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6027814" y="3179584"/>
              <a:ext cx="346075" cy="397510"/>
            </a:xfrm>
            <a:custGeom>
              <a:avLst/>
              <a:gdLst/>
              <a:ahLst/>
              <a:cxnLst/>
              <a:rect l="l" t="t" r="r" b="b"/>
              <a:pathLst>
                <a:path w="346075" h="397510">
                  <a:moveTo>
                    <a:pt x="204089" y="4572"/>
                  </a:moveTo>
                  <a:lnTo>
                    <a:pt x="203327" y="2286"/>
                  </a:lnTo>
                  <a:lnTo>
                    <a:pt x="203327" y="762"/>
                  </a:lnTo>
                  <a:lnTo>
                    <a:pt x="201803" y="762"/>
                  </a:lnTo>
                  <a:lnTo>
                    <a:pt x="200279" y="0"/>
                  </a:lnTo>
                  <a:lnTo>
                    <a:pt x="191135" y="0"/>
                  </a:lnTo>
                  <a:lnTo>
                    <a:pt x="189611" y="762"/>
                  </a:lnTo>
                  <a:lnTo>
                    <a:pt x="188849" y="762"/>
                  </a:lnTo>
                  <a:lnTo>
                    <a:pt x="188087" y="2286"/>
                  </a:lnTo>
                  <a:lnTo>
                    <a:pt x="187325" y="4572"/>
                  </a:lnTo>
                  <a:lnTo>
                    <a:pt x="187325" y="8382"/>
                  </a:lnTo>
                  <a:lnTo>
                    <a:pt x="188087" y="9906"/>
                  </a:lnTo>
                  <a:lnTo>
                    <a:pt x="189611" y="11430"/>
                  </a:lnTo>
                  <a:lnTo>
                    <a:pt x="191135" y="12192"/>
                  </a:lnTo>
                  <a:lnTo>
                    <a:pt x="200279" y="12192"/>
                  </a:lnTo>
                  <a:lnTo>
                    <a:pt x="203327" y="10668"/>
                  </a:lnTo>
                  <a:lnTo>
                    <a:pt x="203327" y="9906"/>
                  </a:lnTo>
                  <a:lnTo>
                    <a:pt x="204089" y="8382"/>
                  </a:lnTo>
                  <a:lnTo>
                    <a:pt x="204089" y="4572"/>
                  </a:lnTo>
                  <a:close/>
                </a:path>
                <a:path w="346075" h="397510">
                  <a:moveTo>
                    <a:pt x="345821" y="187020"/>
                  </a:moveTo>
                  <a:lnTo>
                    <a:pt x="334086" y="177406"/>
                  </a:lnTo>
                  <a:lnTo>
                    <a:pt x="318363" y="160210"/>
                  </a:lnTo>
                  <a:lnTo>
                    <a:pt x="303415" y="142151"/>
                  </a:lnTo>
                  <a:lnTo>
                    <a:pt x="287909" y="124968"/>
                  </a:lnTo>
                  <a:lnTo>
                    <a:pt x="277241" y="111252"/>
                  </a:lnTo>
                  <a:lnTo>
                    <a:pt x="274193" y="115062"/>
                  </a:lnTo>
                  <a:lnTo>
                    <a:pt x="268122" y="121348"/>
                  </a:lnTo>
                  <a:lnTo>
                    <a:pt x="260705" y="126022"/>
                  </a:lnTo>
                  <a:lnTo>
                    <a:pt x="252425" y="128828"/>
                  </a:lnTo>
                  <a:lnTo>
                    <a:pt x="243713" y="129540"/>
                  </a:lnTo>
                  <a:lnTo>
                    <a:pt x="30353" y="129540"/>
                  </a:lnTo>
                  <a:lnTo>
                    <a:pt x="28067" y="140970"/>
                  </a:lnTo>
                  <a:lnTo>
                    <a:pt x="27305" y="153162"/>
                  </a:lnTo>
                  <a:lnTo>
                    <a:pt x="25781" y="165354"/>
                  </a:lnTo>
                  <a:lnTo>
                    <a:pt x="25781" y="179070"/>
                  </a:lnTo>
                  <a:lnTo>
                    <a:pt x="26543" y="201930"/>
                  </a:lnTo>
                  <a:lnTo>
                    <a:pt x="28829" y="220218"/>
                  </a:lnTo>
                  <a:lnTo>
                    <a:pt x="32639" y="236982"/>
                  </a:lnTo>
                  <a:lnTo>
                    <a:pt x="38735" y="252222"/>
                  </a:lnTo>
                  <a:lnTo>
                    <a:pt x="38735" y="274320"/>
                  </a:lnTo>
                  <a:lnTo>
                    <a:pt x="36449" y="284226"/>
                  </a:lnTo>
                  <a:lnTo>
                    <a:pt x="34925" y="293370"/>
                  </a:lnTo>
                  <a:lnTo>
                    <a:pt x="18440" y="318389"/>
                  </a:lnTo>
                  <a:lnTo>
                    <a:pt x="6108" y="337972"/>
                  </a:lnTo>
                  <a:lnTo>
                    <a:pt x="0" y="361353"/>
                  </a:lnTo>
                  <a:lnTo>
                    <a:pt x="2120" y="397002"/>
                  </a:lnTo>
                  <a:lnTo>
                    <a:pt x="38735" y="397002"/>
                  </a:lnTo>
                  <a:lnTo>
                    <a:pt x="44069" y="397002"/>
                  </a:lnTo>
                  <a:lnTo>
                    <a:pt x="60833" y="397002"/>
                  </a:lnTo>
                  <a:lnTo>
                    <a:pt x="60071" y="396240"/>
                  </a:lnTo>
                  <a:lnTo>
                    <a:pt x="57785" y="394716"/>
                  </a:lnTo>
                  <a:lnTo>
                    <a:pt x="54737" y="393954"/>
                  </a:lnTo>
                  <a:lnTo>
                    <a:pt x="50165" y="393954"/>
                  </a:lnTo>
                  <a:lnTo>
                    <a:pt x="44069" y="393192"/>
                  </a:lnTo>
                  <a:lnTo>
                    <a:pt x="44069" y="392430"/>
                  </a:lnTo>
                  <a:lnTo>
                    <a:pt x="62039" y="365658"/>
                  </a:lnTo>
                  <a:lnTo>
                    <a:pt x="93637" y="347954"/>
                  </a:lnTo>
                  <a:lnTo>
                    <a:pt x="133223" y="339471"/>
                  </a:lnTo>
                  <a:lnTo>
                    <a:pt x="175183" y="340410"/>
                  </a:lnTo>
                  <a:lnTo>
                    <a:pt x="213868" y="350951"/>
                  </a:lnTo>
                  <a:lnTo>
                    <a:pt x="243674" y="371271"/>
                  </a:lnTo>
                  <a:lnTo>
                    <a:pt x="256654" y="397002"/>
                  </a:lnTo>
                  <a:lnTo>
                    <a:pt x="259715" y="397002"/>
                  </a:lnTo>
                  <a:lnTo>
                    <a:pt x="298577" y="397002"/>
                  </a:lnTo>
                  <a:lnTo>
                    <a:pt x="315341" y="397002"/>
                  </a:lnTo>
                  <a:lnTo>
                    <a:pt x="313055" y="394716"/>
                  </a:lnTo>
                  <a:lnTo>
                    <a:pt x="309245" y="393954"/>
                  </a:lnTo>
                  <a:lnTo>
                    <a:pt x="305435" y="393954"/>
                  </a:lnTo>
                  <a:lnTo>
                    <a:pt x="298577" y="393192"/>
                  </a:lnTo>
                  <a:lnTo>
                    <a:pt x="299339" y="381762"/>
                  </a:lnTo>
                  <a:lnTo>
                    <a:pt x="299339" y="364236"/>
                  </a:lnTo>
                  <a:lnTo>
                    <a:pt x="291858" y="335000"/>
                  </a:lnTo>
                  <a:lnTo>
                    <a:pt x="279514" y="316382"/>
                  </a:lnTo>
                  <a:lnTo>
                    <a:pt x="267373" y="299199"/>
                  </a:lnTo>
                  <a:lnTo>
                    <a:pt x="260477" y="274320"/>
                  </a:lnTo>
                  <a:lnTo>
                    <a:pt x="259715" y="260604"/>
                  </a:lnTo>
                  <a:lnTo>
                    <a:pt x="259715" y="258318"/>
                  </a:lnTo>
                  <a:lnTo>
                    <a:pt x="263715" y="239623"/>
                  </a:lnTo>
                  <a:lnTo>
                    <a:pt x="268605" y="222364"/>
                  </a:lnTo>
                  <a:lnTo>
                    <a:pt x="272288" y="202895"/>
                  </a:lnTo>
                  <a:lnTo>
                    <a:pt x="272669" y="177546"/>
                  </a:lnTo>
                  <a:lnTo>
                    <a:pt x="272669" y="176022"/>
                  </a:lnTo>
                  <a:lnTo>
                    <a:pt x="281051" y="181356"/>
                  </a:lnTo>
                  <a:lnTo>
                    <a:pt x="313055" y="203454"/>
                  </a:lnTo>
                  <a:lnTo>
                    <a:pt x="318363" y="212521"/>
                  </a:lnTo>
                  <a:lnTo>
                    <a:pt x="321437" y="212598"/>
                  </a:lnTo>
                  <a:lnTo>
                    <a:pt x="322961" y="212598"/>
                  </a:lnTo>
                  <a:lnTo>
                    <a:pt x="323723" y="211836"/>
                  </a:lnTo>
                  <a:lnTo>
                    <a:pt x="324485" y="210312"/>
                  </a:lnTo>
                  <a:lnTo>
                    <a:pt x="324485" y="207264"/>
                  </a:lnTo>
                  <a:lnTo>
                    <a:pt x="322961" y="204978"/>
                  </a:lnTo>
                  <a:lnTo>
                    <a:pt x="322199" y="202692"/>
                  </a:lnTo>
                  <a:lnTo>
                    <a:pt x="321437" y="201168"/>
                  </a:lnTo>
                  <a:lnTo>
                    <a:pt x="321437" y="198882"/>
                  </a:lnTo>
                  <a:lnTo>
                    <a:pt x="322961" y="198120"/>
                  </a:lnTo>
                  <a:lnTo>
                    <a:pt x="323723" y="197358"/>
                  </a:lnTo>
                  <a:lnTo>
                    <a:pt x="327533" y="197358"/>
                  </a:lnTo>
                  <a:lnTo>
                    <a:pt x="328295" y="198882"/>
                  </a:lnTo>
                  <a:lnTo>
                    <a:pt x="331343" y="203454"/>
                  </a:lnTo>
                  <a:lnTo>
                    <a:pt x="332105" y="204978"/>
                  </a:lnTo>
                  <a:lnTo>
                    <a:pt x="333629" y="205740"/>
                  </a:lnTo>
                  <a:lnTo>
                    <a:pt x="335153" y="205740"/>
                  </a:lnTo>
                  <a:lnTo>
                    <a:pt x="335915" y="205359"/>
                  </a:lnTo>
                  <a:lnTo>
                    <a:pt x="336677" y="204978"/>
                  </a:lnTo>
                  <a:lnTo>
                    <a:pt x="338201" y="204978"/>
                  </a:lnTo>
                  <a:lnTo>
                    <a:pt x="338201" y="203454"/>
                  </a:lnTo>
                  <a:lnTo>
                    <a:pt x="338963" y="201930"/>
                  </a:lnTo>
                  <a:lnTo>
                    <a:pt x="338201" y="200406"/>
                  </a:lnTo>
                  <a:lnTo>
                    <a:pt x="337439" y="198120"/>
                  </a:lnTo>
                  <a:lnTo>
                    <a:pt x="335915" y="195072"/>
                  </a:lnTo>
                  <a:lnTo>
                    <a:pt x="335915" y="192024"/>
                  </a:lnTo>
                  <a:lnTo>
                    <a:pt x="338201" y="189738"/>
                  </a:lnTo>
                  <a:lnTo>
                    <a:pt x="340487" y="189738"/>
                  </a:lnTo>
                  <a:lnTo>
                    <a:pt x="342011" y="190500"/>
                  </a:lnTo>
                  <a:lnTo>
                    <a:pt x="342773" y="191262"/>
                  </a:lnTo>
                  <a:lnTo>
                    <a:pt x="345821" y="196596"/>
                  </a:lnTo>
                  <a:lnTo>
                    <a:pt x="345821" y="187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170930" y="3162058"/>
              <a:ext cx="22860" cy="2222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22860" y="11430"/>
                  </a:moveTo>
                  <a:lnTo>
                    <a:pt x="21336" y="6858"/>
                  </a:lnTo>
                  <a:lnTo>
                    <a:pt x="19050" y="3048"/>
                  </a:lnTo>
                  <a:lnTo>
                    <a:pt x="16002" y="762"/>
                  </a:lnTo>
                  <a:lnTo>
                    <a:pt x="11430" y="0"/>
                  </a:lnTo>
                  <a:lnTo>
                    <a:pt x="7620" y="762"/>
                  </a:lnTo>
                  <a:lnTo>
                    <a:pt x="3810" y="3048"/>
                  </a:lnTo>
                  <a:lnTo>
                    <a:pt x="1524" y="6858"/>
                  </a:lnTo>
                  <a:lnTo>
                    <a:pt x="0" y="11430"/>
                  </a:lnTo>
                  <a:lnTo>
                    <a:pt x="1524" y="16002"/>
                  </a:lnTo>
                  <a:lnTo>
                    <a:pt x="3810" y="19050"/>
                  </a:lnTo>
                  <a:lnTo>
                    <a:pt x="7620" y="21336"/>
                  </a:lnTo>
                  <a:lnTo>
                    <a:pt x="11430" y="22098"/>
                  </a:lnTo>
                  <a:lnTo>
                    <a:pt x="16002" y="21336"/>
                  </a:lnTo>
                  <a:lnTo>
                    <a:pt x="19050" y="19050"/>
                  </a:lnTo>
                  <a:lnTo>
                    <a:pt x="21336" y="16002"/>
                  </a:lnTo>
                  <a:lnTo>
                    <a:pt x="22860" y="114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936805" y="3091192"/>
              <a:ext cx="119380" cy="142875"/>
            </a:xfrm>
            <a:custGeom>
              <a:avLst/>
              <a:gdLst/>
              <a:ahLst/>
              <a:cxnLst/>
              <a:rect l="l" t="t" r="r" b="b"/>
              <a:pathLst>
                <a:path w="119379" h="142875">
                  <a:moveTo>
                    <a:pt x="9347" y="138684"/>
                  </a:moveTo>
                  <a:lnTo>
                    <a:pt x="8585" y="137160"/>
                  </a:lnTo>
                  <a:lnTo>
                    <a:pt x="5676" y="133108"/>
                  </a:lnTo>
                  <a:lnTo>
                    <a:pt x="0" y="136956"/>
                  </a:lnTo>
                  <a:lnTo>
                    <a:pt x="3251" y="140970"/>
                  </a:lnTo>
                  <a:lnTo>
                    <a:pt x="4013" y="141732"/>
                  </a:lnTo>
                  <a:lnTo>
                    <a:pt x="5537" y="142494"/>
                  </a:lnTo>
                  <a:lnTo>
                    <a:pt x="7061" y="141732"/>
                  </a:lnTo>
                  <a:lnTo>
                    <a:pt x="8585" y="140208"/>
                  </a:lnTo>
                  <a:lnTo>
                    <a:pt x="9347" y="138684"/>
                  </a:lnTo>
                  <a:close/>
                </a:path>
                <a:path w="119379" h="142875">
                  <a:moveTo>
                    <a:pt x="20002" y="138684"/>
                  </a:moveTo>
                  <a:lnTo>
                    <a:pt x="19240" y="137160"/>
                  </a:lnTo>
                  <a:lnTo>
                    <a:pt x="19240" y="136398"/>
                  </a:lnTo>
                  <a:lnTo>
                    <a:pt x="17716" y="135636"/>
                  </a:lnTo>
                  <a:lnTo>
                    <a:pt x="15430" y="135636"/>
                  </a:lnTo>
                  <a:lnTo>
                    <a:pt x="13906" y="136398"/>
                  </a:lnTo>
                  <a:lnTo>
                    <a:pt x="13906" y="137160"/>
                  </a:lnTo>
                  <a:lnTo>
                    <a:pt x="13144" y="138684"/>
                  </a:lnTo>
                  <a:lnTo>
                    <a:pt x="13906" y="140208"/>
                  </a:lnTo>
                  <a:lnTo>
                    <a:pt x="13906" y="140970"/>
                  </a:lnTo>
                  <a:lnTo>
                    <a:pt x="16954" y="142494"/>
                  </a:lnTo>
                  <a:lnTo>
                    <a:pt x="17716" y="141732"/>
                  </a:lnTo>
                  <a:lnTo>
                    <a:pt x="19240" y="140970"/>
                  </a:lnTo>
                  <a:lnTo>
                    <a:pt x="19240" y="140208"/>
                  </a:lnTo>
                  <a:lnTo>
                    <a:pt x="20002" y="138684"/>
                  </a:lnTo>
                  <a:close/>
                </a:path>
                <a:path w="119379" h="142875">
                  <a:moveTo>
                    <a:pt x="31445" y="138684"/>
                  </a:moveTo>
                  <a:lnTo>
                    <a:pt x="30683" y="137160"/>
                  </a:lnTo>
                  <a:lnTo>
                    <a:pt x="29159" y="135636"/>
                  </a:lnTo>
                  <a:lnTo>
                    <a:pt x="26111" y="135636"/>
                  </a:lnTo>
                  <a:lnTo>
                    <a:pt x="24587" y="137160"/>
                  </a:lnTo>
                  <a:lnTo>
                    <a:pt x="23825" y="138684"/>
                  </a:lnTo>
                  <a:lnTo>
                    <a:pt x="24587" y="140208"/>
                  </a:lnTo>
                  <a:lnTo>
                    <a:pt x="26111" y="141732"/>
                  </a:lnTo>
                  <a:lnTo>
                    <a:pt x="27635" y="142494"/>
                  </a:lnTo>
                  <a:lnTo>
                    <a:pt x="29159" y="141732"/>
                  </a:lnTo>
                  <a:lnTo>
                    <a:pt x="30683" y="140208"/>
                  </a:lnTo>
                  <a:lnTo>
                    <a:pt x="31445" y="138684"/>
                  </a:lnTo>
                  <a:close/>
                </a:path>
                <a:path w="119379" h="142875">
                  <a:moveTo>
                    <a:pt x="42113" y="138684"/>
                  </a:moveTo>
                  <a:lnTo>
                    <a:pt x="41351" y="137160"/>
                  </a:lnTo>
                  <a:lnTo>
                    <a:pt x="39827" y="135636"/>
                  </a:lnTo>
                  <a:lnTo>
                    <a:pt x="36779" y="135636"/>
                  </a:lnTo>
                  <a:lnTo>
                    <a:pt x="35255" y="137160"/>
                  </a:lnTo>
                  <a:lnTo>
                    <a:pt x="35255" y="140208"/>
                  </a:lnTo>
                  <a:lnTo>
                    <a:pt x="36779" y="141732"/>
                  </a:lnTo>
                  <a:lnTo>
                    <a:pt x="39065" y="142494"/>
                  </a:lnTo>
                  <a:lnTo>
                    <a:pt x="41351" y="140208"/>
                  </a:lnTo>
                  <a:lnTo>
                    <a:pt x="42113" y="138684"/>
                  </a:lnTo>
                  <a:close/>
                </a:path>
                <a:path w="119379" h="142875">
                  <a:moveTo>
                    <a:pt x="52019" y="0"/>
                  </a:moveTo>
                  <a:lnTo>
                    <a:pt x="2489" y="0"/>
                  </a:lnTo>
                  <a:lnTo>
                    <a:pt x="2489" y="17526"/>
                  </a:lnTo>
                  <a:lnTo>
                    <a:pt x="52019" y="17526"/>
                  </a:lnTo>
                  <a:lnTo>
                    <a:pt x="52019" y="0"/>
                  </a:lnTo>
                  <a:close/>
                </a:path>
                <a:path w="119379" h="142875">
                  <a:moveTo>
                    <a:pt x="52768" y="137160"/>
                  </a:moveTo>
                  <a:lnTo>
                    <a:pt x="52006" y="136398"/>
                  </a:lnTo>
                  <a:lnTo>
                    <a:pt x="50482" y="135636"/>
                  </a:lnTo>
                  <a:lnTo>
                    <a:pt x="48196" y="135636"/>
                  </a:lnTo>
                  <a:lnTo>
                    <a:pt x="46672" y="136398"/>
                  </a:lnTo>
                  <a:lnTo>
                    <a:pt x="46672" y="137160"/>
                  </a:lnTo>
                  <a:lnTo>
                    <a:pt x="45910" y="138684"/>
                  </a:lnTo>
                  <a:lnTo>
                    <a:pt x="46672" y="140208"/>
                  </a:lnTo>
                  <a:lnTo>
                    <a:pt x="46672" y="140970"/>
                  </a:lnTo>
                  <a:lnTo>
                    <a:pt x="49720" y="142494"/>
                  </a:lnTo>
                  <a:lnTo>
                    <a:pt x="50482" y="141732"/>
                  </a:lnTo>
                  <a:lnTo>
                    <a:pt x="52006" y="140970"/>
                  </a:lnTo>
                  <a:lnTo>
                    <a:pt x="52768" y="140208"/>
                  </a:lnTo>
                  <a:lnTo>
                    <a:pt x="52768" y="137160"/>
                  </a:lnTo>
                  <a:close/>
                </a:path>
                <a:path w="119379" h="142875">
                  <a:moveTo>
                    <a:pt x="64211" y="138684"/>
                  </a:moveTo>
                  <a:lnTo>
                    <a:pt x="63449" y="137160"/>
                  </a:lnTo>
                  <a:lnTo>
                    <a:pt x="60540" y="133108"/>
                  </a:lnTo>
                  <a:lnTo>
                    <a:pt x="54864" y="136956"/>
                  </a:lnTo>
                  <a:lnTo>
                    <a:pt x="58115" y="140970"/>
                  </a:lnTo>
                  <a:lnTo>
                    <a:pt x="58877" y="141732"/>
                  </a:lnTo>
                  <a:lnTo>
                    <a:pt x="60401" y="142494"/>
                  </a:lnTo>
                  <a:lnTo>
                    <a:pt x="61925" y="141732"/>
                  </a:lnTo>
                  <a:lnTo>
                    <a:pt x="63449" y="140208"/>
                  </a:lnTo>
                  <a:lnTo>
                    <a:pt x="64211" y="138684"/>
                  </a:lnTo>
                  <a:close/>
                </a:path>
                <a:path w="119379" h="142875">
                  <a:moveTo>
                    <a:pt x="74866" y="138684"/>
                  </a:moveTo>
                  <a:lnTo>
                    <a:pt x="74104" y="137160"/>
                  </a:lnTo>
                  <a:lnTo>
                    <a:pt x="72580" y="135636"/>
                  </a:lnTo>
                  <a:lnTo>
                    <a:pt x="69532" y="135636"/>
                  </a:lnTo>
                  <a:lnTo>
                    <a:pt x="69532" y="136398"/>
                  </a:lnTo>
                  <a:lnTo>
                    <a:pt x="68008" y="137160"/>
                  </a:lnTo>
                  <a:lnTo>
                    <a:pt x="68008" y="140208"/>
                  </a:lnTo>
                  <a:lnTo>
                    <a:pt x="69532" y="140970"/>
                  </a:lnTo>
                  <a:lnTo>
                    <a:pt x="69532" y="141732"/>
                  </a:lnTo>
                  <a:lnTo>
                    <a:pt x="71818" y="142494"/>
                  </a:lnTo>
                  <a:lnTo>
                    <a:pt x="74104" y="140208"/>
                  </a:lnTo>
                  <a:lnTo>
                    <a:pt x="74866" y="138684"/>
                  </a:lnTo>
                  <a:close/>
                </a:path>
                <a:path w="119379" h="142875">
                  <a:moveTo>
                    <a:pt x="84785" y="96774"/>
                  </a:moveTo>
                  <a:lnTo>
                    <a:pt x="2489" y="96774"/>
                  </a:lnTo>
                  <a:lnTo>
                    <a:pt x="2489" y="113538"/>
                  </a:lnTo>
                  <a:lnTo>
                    <a:pt x="84785" y="113538"/>
                  </a:lnTo>
                  <a:lnTo>
                    <a:pt x="84785" y="96774"/>
                  </a:lnTo>
                  <a:close/>
                </a:path>
                <a:path w="119379" h="142875">
                  <a:moveTo>
                    <a:pt x="85547" y="136398"/>
                  </a:moveTo>
                  <a:lnTo>
                    <a:pt x="84023" y="135636"/>
                  </a:lnTo>
                  <a:lnTo>
                    <a:pt x="81737" y="135636"/>
                  </a:lnTo>
                  <a:lnTo>
                    <a:pt x="80213" y="136398"/>
                  </a:lnTo>
                  <a:lnTo>
                    <a:pt x="79451" y="137160"/>
                  </a:lnTo>
                  <a:lnTo>
                    <a:pt x="79451" y="140208"/>
                  </a:lnTo>
                  <a:lnTo>
                    <a:pt x="80213" y="140970"/>
                  </a:lnTo>
                  <a:lnTo>
                    <a:pt x="81737" y="141732"/>
                  </a:lnTo>
                  <a:lnTo>
                    <a:pt x="82499" y="142494"/>
                  </a:lnTo>
                  <a:lnTo>
                    <a:pt x="85547" y="140970"/>
                  </a:lnTo>
                  <a:lnTo>
                    <a:pt x="85547" y="136398"/>
                  </a:lnTo>
                  <a:close/>
                </a:path>
                <a:path w="119379" h="142875">
                  <a:moveTo>
                    <a:pt x="96964" y="137160"/>
                  </a:moveTo>
                  <a:lnTo>
                    <a:pt x="96202" y="136398"/>
                  </a:lnTo>
                  <a:lnTo>
                    <a:pt x="94678" y="135636"/>
                  </a:lnTo>
                  <a:lnTo>
                    <a:pt x="92392" y="135636"/>
                  </a:lnTo>
                  <a:lnTo>
                    <a:pt x="90868" y="136398"/>
                  </a:lnTo>
                  <a:lnTo>
                    <a:pt x="90868" y="137160"/>
                  </a:lnTo>
                  <a:lnTo>
                    <a:pt x="90106" y="138684"/>
                  </a:lnTo>
                  <a:lnTo>
                    <a:pt x="90868" y="140208"/>
                  </a:lnTo>
                  <a:lnTo>
                    <a:pt x="90868" y="140970"/>
                  </a:lnTo>
                  <a:lnTo>
                    <a:pt x="92392" y="141732"/>
                  </a:lnTo>
                  <a:lnTo>
                    <a:pt x="93154" y="142494"/>
                  </a:lnTo>
                  <a:lnTo>
                    <a:pt x="96202" y="140970"/>
                  </a:lnTo>
                  <a:lnTo>
                    <a:pt x="96964" y="140208"/>
                  </a:lnTo>
                  <a:lnTo>
                    <a:pt x="96964" y="137160"/>
                  </a:lnTo>
                  <a:close/>
                </a:path>
                <a:path w="119379" h="142875">
                  <a:moveTo>
                    <a:pt x="108407" y="138684"/>
                  </a:moveTo>
                  <a:lnTo>
                    <a:pt x="107645" y="137160"/>
                  </a:lnTo>
                  <a:lnTo>
                    <a:pt x="106121" y="135636"/>
                  </a:lnTo>
                  <a:lnTo>
                    <a:pt x="103073" y="135636"/>
                  </a:lnTo>
                  <a:lnTo>
                    <a:pt x="101549" y="137160"/>
                  </a:lnTo>
                  <a:lnTo>
                    <a:pt x="100787" y="138684"/>
                  </a:lnTo>
                  <a:lnTo>
                    <a:pt x="101549" y="140208"/>
                  </a:lnTo>
                  <a:lnTo>
                    <a:pt x="103073" y="141732"/>
                  </a:lnTo>
                  <a:lnTo>
                    <a:pt x="104597" y="142494"/>
                  </a:lnTo>
                  <a:lnTo>
                    <a:pt x="106121" y="141732"/>
                  </a:lnTo>
                  <a:lnTo>
                    <a:pt x="107645" y="140208"/>
                  </a:lnTo>
                  <a:lnTo>
                    <a:pt x="108407" y="138684"/>
                  </a:lnTo>
                  <a:close/>
                </a:path>
                <a:path w="119379" h="142875">
                  <a:moveTo>
                    <a:pt x="119075" y="138684"/>
                  </a:moveTo>
                  <a:lnTo>
                    <a:pt x="118313" y="137160"/>
                  </a:lnTo>
                  <a:lnTo>
                    <a:pt x="118313" y="136398"/>
                  </a:lnTo>
                  <a:lnTo>
                    <a:pt x="116789" y="135636"/>
                  </a:lnTo>
                  <a:lnTo>
                    <a:pt x="114503" y="135636"/>
                  </a:lnTo>
                  <a:lnTo>
                    <a:pt x="112979" y="136398"/>
                  </a:lnTo>
                  <a:lnTo>
                    <a:pt x="112217" y="137160"/>
                  </a:lnTo>
                  <a:lnTo>
                    <a:pt x="112217" y="140208"/>
                  </a:lnTo>
                  <a:lnTo>
                    <a:pt x="112979" y="140970"/>
                  </a:lnTo>
                  <a:lnTo>
                    <a:pt x="114503" y="141732"/>
                  </a:lnTo>
                  <a:lnTo>
                    <a:pt x="115265" y="142494"/>
                  </a:lnTo>
                  <a:lnTo>
                    <a:pt x="118313" y="140970"/>
                  </a:lnTo>
                  <a:lnTo>
                    <a:pt x="118313" y="140208"/>
                  </a:lnTo>
                  <a:lnTo>
                    <a:pt x="119075" y="138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939307" y="3262630"/>
              <a:ext cx="116839" cy="0"/>
            </a:xfrm>
            <a:custGeom>
              <a:avLst/>
              <a:gdLst/>
              <a:ahLst/>
              <a:cxnLst/>
              <a:rect l="l" t="t" r="r" b="b"/>
              <a:pathLst>
                <a:path w="116839" h="0">
                  <a:moveTo>
                    <a:pt x="0" y="0"/>
                  </a:moveTo>
                  <a:lnTo>
                    <a:pt x="116586" y="0"/>
                  </a:lnTo>
                </a:path>
              </a:pathLst>
            </a:custGeom>
            <a:ln w="762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865952" y="3040900"/>
              <a:ext cx="445770" cy="268605"/>
            </a:xfrm>
            <a:custGeom>
              <a:avLst/>
              <a:gdLst/>
              <a:ahLst/>
              <a:cxnLst/>
              <a:rect l="l" t="t" r="r" b="b"/>
              <a:pathLst>
                <a:path w="445770" h="268604">
                  <a:moveTo>
                    <a:pt x="80200" y="90678"/>
                  </a:moveTo>
                  <a:lnTo>
                    <a:pt x="79438" y="89154"/>
                  </a:lnTo>
                  <a:lnTo>
                    <a:pt x="76530" y="85102"/>
                  </a:lnTo>
                  <a:lnTo>
                    <a:pt x="70853" y="88950"/>
                  </a:lnTo>
                  <a:lnTo>
                    <a:pt x="74104" y="92964"/>
                  </a:lnTo>
                  <a:lnTo>
                    <a:pt x="74866" y="93726"/>
                  </a:lnTo>
                  <a:lnTo>
                    <a:pt x="76390" y="94488"/>
                  </a:lnTo>
                  <a:lnTo>
                    <a:pt x="77914" y="93726"/>
                  </a:lnTo>
                  <a:lnTo>
                    <a:pt x="79438" y="92202"/>
                  </a:lnTo>
                  <a:lnTo>
                    <a:pt x="80200" y="90678"/>
                  </a:lnTo>
                  <a:close/>
                </a:path>
                <a:path w="445770" h="268604">
                  <a:moveTo>
                    <a:pt x="80937" y="123240"/>
                  </a:moveTo>
                  <a:lnTo>
                    <a:pt x="77914" y="120396"/>
                  </a:lnTo>
                  <a:lnTo>
                    <a:pt x="76390" y="119634"/>
                  </a:lnTo>
                  <a:lnTo>
                    <a:pt x="74866" y="120396"/>
                  </a:lnTo>
                  <a:lnTo>
                    <a:pt x="73342" y="121920"/>
                  </a:lnTo>
                  <a:lnTo>
                    <a:pt x="73342" y="124968"/>
                  </a:lnTo>
                  <a:lnTo>
                    <a:pt x="74866" y="126492"/>
                  </a:lnTo>
                  <a:lnTo>
                    <a:pt x="76390" y="127254"/>
                  </a:lnTo>
                  <a:lnTo>
                    <a:pt x="77914" y="126492"/>
                  </a:lnTo>
                  <a:lnTo>
                    <a:pt x="80937" y="123647"/>
                  </a:lnTo>
                  <a:lnTo>
                    <a:pt x="80937" y="123240"/>
                  </a:lnTo>
                  <a:close/>
                </a:path>
                <a:path w="445770" h="268604">
                  <a:moveTo>
                    <a:pt x="90855" y="123444"/>
                  </a:moveTo>
                  <a:lnTo>
                    <a:pt x="90093" y="121920"/>
                  </a:lnTo>
                  <a:lnTo>
                    <a:pt x="90093" y="121158"/>
                  </a:lnTo>
                  <a:lnTo>
                    <a:pt x="88569" y="120396"/>
                  </a:lnTo>
                  <a:lnTo>
                    <a:pt x="87807" y="119634"/>
                  </a:lnTo>
                  <a:lnTo>
                    <a:pt x="84759" y="121158"/>
                  </a:lnTo>
                  <a:lnTo>
                    <a:pt x="84759" y="121920"/>
                  </a:lnTo>
                  <a:lnTo>
                    <a:pt x="83997" y="123444"/>
                  </a:lnTo>
                  <a:lnTo>
                    <a:pt x="84759" y="124968"/>
                  </a:lnTo>
                  <a:lnTo>
                    <a:pt x="84759" y="125730"/>
                  </a:lnTo>
                  <a:lnTo>
                    <a:pt x="87807" y="127254"/>
                  </a:lnTo>
                  <a:lnTo>
                    <a:pt x="88569" y="126492"/>
                  </a:lnTo>
                  <a:lnTo>
                    <a:pt x="90093" y="125730"/>
                  </a:lnTo>
                  <a:lnTo>
                    <a:pt x="90093" y="124968"/>
                  </a:lnTo>
                  <a:lnTo>
                    <a:pt x="90855" y="123444"/>
                  </a:lnTo>
                  <a:close/>
                </a:path>
                <a:path w="445770" h="268604">
                  <a:moveTo>
                    <a:pt x="90855" y="90678"/>
                  </a:moveTo>
                  <a:lnTo>
                    <a:pt x="90093" y="89154"/>
                  </a:lnTo>
                  <a:lnTo>
                    <a:pt x="90093" y="88392"/>
                  </a:lnTo>
                  <a:lnTo>
                    <a:pt x="88569" y="87630"/>
                  </a:lnTo>
                  <a:lnTo>
                    <a:pt x="86283" y="87630"/>
                  </a:lnTo>
                  <a:lnTo>
                    <a:pt x="84759" y="88392"/>
                  </a:lnTo>
                  <a:lnTo>
                    <a:pt x="84759" y="89154"/>
                  </a:lnTo>
                  <a:lnTo>
                    <a:pt x="83997" y="90678"/>
                  </a:lnTo>
                  <a:lnTo>
                    <a:pt x="84759" y="92202"/>
                  </a:lnTo>
                  <a:lnTo>
                    <a:pt x="84759" y="92964"/>
                  </a:lnTo>
                  <a:lnTo>
                    <a:pt x="87807" y="94488"/>
                  </a:lnTo>
                  <a:lnTo>
                    <a:pt x="88569" y="93726"/>
                  </a:lnTo>
                  <a:lnTo>
                    <a:pt x="90093" y="92964"/>
                  </a:lnTo>
                  <a:lnTo>
                    <a:pt x="90093" y="92202"/>
                  </a:lnTo>
                  <a:lnTo>
                    <a:pt x="90855" y="90678"/>
                  </a:lnTo>
                  <a:close/>
                </a:path>
                <a:path w="445770" h="268604">
                  <a:moveTo>
                    <a:pt x="102298" y="90678"/>
                  </a:moveTo>
                  <a:lnTo>
                    <a:pt x="101536" y="89154"/>
                  </a:lnTo>
                  <a:lnTo>
                    <a:pt x="100012" y="87630"/>
                  </a:lnTo>
                  <a:lnTo>
                    <a:pt x="96964" y="87630"/>
                  </a:lnTo>
                  <a:lnTo>
                    <a:pt x="95440" y="89154"/>
                  </a:lnTo>
                  <a:lnTo>
                    <a:pt x="94678" y="90678"/>
                  </a:lnTo>
                  <a:lnTo>
                    <a:pt x="95440" y="92202"/>
                  </a:lnTo>
                  <a:lnTo>
                    <a:pt x="96964" y="93726"/>
                  </a:lnTo>
                  <a:lnTo>
                    <a:pt x="98488" y="94488"/>
                  </a:lnTo>
                  <a:lnTo>
                    <a:pt x="100012" y="93726"/>
                  </a:lnTo>
                  <a:lnTo>
                    <a:pt x="101536" y="92202"/>
                  </a:lnTo>
                  <a:lnTo>
                    <a:pt x="102298" y="90678"/>
                  </a:lnTo>
                  <a:close/>
                </a:path>
                <a:path w="445770" h="268604">
                  <a:moveTo>
                    <a:pt x="103035" y="123240"/>
                  </a:moveTo>
                  <a:lnTo>
                    <a:pt x="100012" y="120396"/>
                  </a:lnTo>
                  <a:lnTo>
                    <a:pt x="98488" y="119634"/>
                  </a:lnTo>
                  <a:lnTo>
                    <a:pt x="96964" y="120396"/>
                  </a:lnTo>
                  <a:lnTo>
                    <a:pt x="95046" y="122415"/>
                  </a:lnTo>
                  <a:lnTo>
                    <a:pt x="93332" y="123151"/>
                  </a:lnTo>
                  <a:lnTo>
                    <a:pt x="96202" y="125730"/>
                  </a:lnTo>
                  <a:lnTo>
                    <a:pt x="96964" y="126492"/>
                  </a:lnTo>
                  <a:lnTo>
                    <a:pt x="98488" y="127254"/>
                  </a:lnTo>
                  <a:lnTo>
                    <a:pt x="100012" y="126492"/>
                  </a:lnTo>
                  <a:lnTo>
                    <a:pt x="103035" y="123647"/>
                  </a:lnTo>
                  <a:lnTo>
                    <a:pt x="103035" y="123240"/>
                  </a:lnTo>
                  <a:close/>
                </a:path>
                <a:path w="445770" h="268604">
                  <a:moveTo>
                    <a:pt x="112966" y="90678"/>
                  </a:moveTo>
                  <a:lnTo>
                    <a:pt x="112204" y="89154"/>
                  </a:lnTo>
                  <a:lnTo>
                    <a:pt x="110680" y="87630"/>
                  </a:lnTo>
                  <a:lnTo>
                    <a:pt x="107632" y="87630"/>
                  </a:lnTo>
                  <a:lnTo>
                    <a:pt x="106108" y="89154"/>
                  </a:lnTo>
                  <a:lnTo>
                    <a:pt x="106108" y="92202"/>
                  </a:lnTo>
                  <a:lnTo>
                    <a:pt x="107632" y="93726"/>
                  </a:lnTo>
                  <a:lnTo>
                    <a:pt x="109918" y="94488"/>
                  </a:lnTo>
                  <a:lnTo>
                    <a:pt x="112204" y="92202"/>
                  </a:lnTo>
                  <a:lnTo>
                    <a:pt x="112966" y="90678"/>
                  </a:lnTo>
                  <a:close/>
                </a:path>
                <a:path w="445770" h="268604">
                  <a:moveTo>
                    <a:pt x="113715" y="123647"/>
                  </a:moveTo>
                  <a:lnTo>
                    <a:pt x="113703" y="123240"/>
                  </a:lnTo>
                  <a:lnTo>
                    <a:pt x="110680" y="120396"/>
                  </a:lnTo>
                  <a:lnTo>
                    <a:pt x="109918" y="119634"/>
                  </a:lnTo>
                  <a:lnTo>
                    <a:pt x="107632" y="120396"/>
                  </a:lnTo>
                  <a:lnTo>
                    <a:pt x="106108" y="121920"/>
                  </a:lnTo>
                  <a:lnTo>
                    <a:pt x="106108" y="124968"/>
                  </a:lnTo>
                  <a:lnTo>
                    <a:pt x="107632" y="126492"/>
                  </a:lnTo>
                  <a:lnTo>
                    <a:pt x="109918" y="127254"/>
                  </a:lnTo>
                  <a:lnTo>
                    <a:pt x="110680" y="126492"/>
                  </a:lnTo>
                  <a:lnTo>
                    <a:pt x="113715" y="123647"/>
                  </a:lnTo>
                  <a:close/>
                </a:path>
                <a:path w="445770" h="268604">
                  <a:moveTo>
                    <a:pt x="123621" y="121920"/>
                  </a:moveTo>
                  <a:lnTo>
                    <a:pt x="122859" y="121158"/>
                  </a:lnTo>
                  <a:lnTo>
                    <a:pt x="121335" y="120396"/>
                  </a:lnTo>
                  <a:lnTo>
                    <a:pt x="120573" y="119634"/>
                  </a:lnTo>
                  <a:lnTo>
                    <a:pt x="117525" y="121158"/>
                  </a:lnTo>
                  <a:lnTo>
                    <a:pt x="117525" y="121920"/>
                  </a:lnTo>
                  <a:lnTo>
                    <a:pt x="116763" y="123444"/>
                  </a:lnTo>
                  <a:lnTo>
                    <a:pt x="117525" y="124968"/>
                  </a:lnTo>
                  <a:lnTo>
                    <a:pt x="117525" y="125730"/>
                  </a:lnTo>
                  <a:lnTo>
                    <a:pt x="120573" y="127254"/>
                  </a:lnTo>
                  <a:lnTo>
                    <a:pt x="121335" y="126492"/>
                  </a:lnTo>
                  <a:lnTo>
                    <a:pt x="122859" y="125730"/>
                  </a:lnTo>
                  <a:lnTo>
                    <a:pt x="123621" y="124968"/>
                  </a:lnTo>
                  <a:lnTo>
                    <a:pt x="123621" y="121920"/>
                  </a:lnTo>
                  <a:close/>
                </a:path>
                <a:path w="445770" h="268604">
                  <a:moveTo>
                    <a:pt x="123621" y="89154"/>
                  </a:moveTo>
                  <a:lnTo>
                    <a:pt x="122859" y="88392"/>
                  </a:lnTo>
                  <a:lnTo>
                    <a:pt x="121335" y="87630"/>
                  </a:lnTo>
                  <a:lnTo>
                    <a:pt x="119049" y="87630"/>
                  </a:lnTo>
                  <a:lnTo>
                    <a:pt x="117525" y="88392"/>
                  </a:lnTo>
                  <a:lnTo>
                    <a:pt x="117525" y="89154"/>
                  </a:lnTo>
                  <a:lnTo>
                    <a:pt x="116763" y="90678"/>
                  </a:lnTo>
                  <a:lnTo>
                    <a:pt x="117525" y="92202"/>
                  </a:lnTo>
                  <a:lnTo>
                    <a:pt x="117525" y="92964"/>
                  </a:lnTo>
                  <a:lnTo>
                    <a:pt x="120573" y="94488"/>
                  </a:lnTo>
                  <a:lnTo>
                    <a:pt x="121335" y="93726"/>
                  </a:lnTo>
                  <a:lnTo>
                    <a:pt x="122859" y="92964"/>
                  </a:lnTo>
                  <a:lnTo>
                    <a:pt x="123621" y="92202"/>
                  </a:lnTo>
                  <a:lnTo>
                    <a:pt x="123621" y="89154"/>
                  </a:lnTo>
                  <a:close/>
                </a:path>
                <a:path w="445770" h="268604">
                  <a:moveTo>
                    <a:pt x="135064" y="123444"/>
                  </a:moveTo>
                  <a:lnTo>
                    <a:pt x="134302" y="121920"/>
                  </a:lnTo>
                  <a:lnTo>
                    <a:pt x="132778" y="120396"/>
                  </a:lnTo>
                  <a:lnTo>
                    <a:pt x="131254" y="119634"/>
                  </a:lnTo>
                  <a:lnTo>
                    <a:pt x="128092" y="121297"/>
                  </a:lnTo>
                  <a:lnTo>
                    <a:pt x="127990" y="121450"/>
                  </a:lnTo>
                  <a:lnTo>
                    <a:pt x="128206" y="124968"/>
                  </a:lnTo>
                  <a:lnTo>
                    <a:pt x="129730" y="126492"/>
                  </a:lnTo>
                  <a:lnTo>
                    <a:pt x="131254" y="127254"/>
                  </a:lnTo>
                  <a:lnTo>
                    <a:pt x="132778" y="126492"/>
                  </a:lnTo>
                  <a:lnTo>
                    <a:pt x="134302" y="124968"/>
                  </a:lnTo>
                  <a:lnTo>
                    <a:pt x="135064" y="123444"/>
                  </a:lnTo>
                  <a:close/>
                </a:path>
                <a:path w="445770" h="268604">
                  <a:moveTo>
                    <a:pt x="135064" y="90678"/>
                  </a:moveTo>
                  <a:lnTo>
                    <a:pt x="134302" y="89154"/>
                  </a:lnTo>
                  <a:lnTo>
                    <a:pt x="131394" y="85102"/>
                  </a:lnTo>
                  <a:lnTo>
                    <a:pt x="125717" y="88950"/>
                  </a:lnTo>
                  <a:lnTo>
                    <a:pt x="128968" y="92964"/>
                  </a:lnTo>
                  <a:lnTo>
                    <a:pt x="129730" y="93726"/>
                  </a:lnTo>
                  <a:lnTo>
                    <a:pt x="131254" y="94488"/>
                  </a:lnTo>
                  <a:lnTo>
                    <a:pt x="132778" y="93726"/>
                  </a:lnTo>
                  <a:lnTo>
                    <a:pt x="134302" y="92202"/>
                  </a:lnTo>
                  <a:lnTo>
                    <a:pt x="135064" y="90678"/>
                  </a:lnTo>
                  <a:close/>
                </a:path>
                <a:path w="445770" h="268604">
                  <a:moveTo>
                    <a:pt x="145719" y="90678"/>
                  </a:moveTo>
                  <a:lnTo>
                    <a:pt x="144957" y="89154"/>
                  </a:lnTo>
                  <a:lnTo>
                    <a:pt x="143433" y="87630"/>
                  </a:lnTo>
                  <a:lnTo>
                    <a:pt x="140385" y="87630"/>
                  </a:lnTo>
                  <a:lnTo>
                    <a:pt x="140385" y="88392"/>
                  </a:lnTo>
                  <a:lnTo>
                    <a:pt x="138861" y="89154"/>
                  </a:lnTo>
                  <a:lnTo>
                    <a:pt x="138861" y="92202"/>
                  </a:lnTo>
                  <a:lnTo>
                    <a:pt x="140385" y="92964"/>
                  </a:lnTo>
                  <a:lnTo>
                    <a:pt x="140385" y="93726"/>
                  </a:lnTo>
                  <a:lnTo>
                    <a:pt x="142671" y="94488"/>
                  </a:lnTo>
                  <a:lnTo>
                    <a:pt x="144957" y="92202"/>
                  </a:lnTo>
                  <a:lnTo>
                    <a:pt x="145719" y="90678"/>
                  </a:lnTo>
                  <a:close/>
                </a:path>
                <a:path w="445770" h="268604">
                  <a:moveTo>
                    <a:pt x="146456" y="123240"/>
                  </a:moveTo>
                  <a:lnTo>
                    <a:pt x="143433" y="120396"/>
                  </a:lnTo>
                  <a:lnTo>
                    <a:pt x="142671" y="119634"/>
                  </a:lnTo>
                  <a:lnTo>
                    <a:pt x="140385" y="120396"/>
                  </a:lnTo>
                  <a:lnTo>
                    <a:pt x="140385" y="121158"/>
                  </a:lnTo>
                  <a:lnTo>
                    <a:pt x="138861" y="121920"/>
                  </a:lnTo>
                  <a:lnTo>
                    <a:pt x="138861" y="124968"/>
                  </a:lnTo>
                  <a:lnTo>
                    <a:pt x="140385" y="125730"/>
                  </a:lnTo>
                  <a:lnTo>
                    <a:pt x="140385" y="126492"/>
                  </a:lnTo>
                  <a:lnTo>
                    <a:pt x="142671" y="127254"/>
                  </a:lnTo>
                  <a:lnTo>
                    <a:pt x="143433" y="126492"/>
                  </a:lnTo>
                  <a:lnTo>
                    <a:pt x="146456" y="123647"/>
                  </a:lnTo>
                  <a:lnTo>
                    <a:pt x="146456" y="123240"/>
                  </a:lnTo>
                  <a:close/>
                </a:path>
                <a:path w="445770" h="268604">
                  <a:moveTo>
                    <a:pt x="156400" y="121158"/>
                  </a:moveTo>
                  <a:lnTo>
                    <a:pt x="153352" y="119634"/>
                  </a:lnTo>
                  <a:lnTo>
                    <a:pt x="152590" y="120396"/>
                  </a:lnTo>
                  <a:lnTo>
                    <a:pt x="151066" y="121158"/>
                  </a:lnTo>
                  <a:lnTo>
                    <a:pt x="150304" y="121920"/>
                  </a:lnTo>
                  <a:lnTo>
                    <a:pt x="150304" y="124968"/>
                  </a:lnTo>
                  <a:lnTo>
                    <a:pt x="151066" y="125730"/>
                  </a:lnTo>
                  <a:lnTo>
                    <a:pt x="152590" y="126492"/>
                  </a:lnTo>
                  <a:lnTo>
                    <a:pt x="153352" y="127254"/>
                  </a:lnTo>
                  <a:lnTo>
                    <a:pt x="156400" y="125730"/>
                  </a:lnTo>
                  <a:lnTo>
                    <a:pt x="156400" y="121158"/>
                  </a:lnTo>
                  <a:close/>
                </a:path>
                <a:path w="445770" h="268604">
                  <a:moveTo>
                    <a:pt x="156400" y="88392"/>
                  </a:moveTo>
                  <a:lnTo>
                    <a:pt x="154876" y="87630"/>
                  </a:lnTo>
                  <a:lnTo>
                    <a:pt x="152590" y="87630"/>
                  </a:lnTo>
                  <a:lnTo>
                    <a:pt x="151066" y="88392"/>
                  </a:lnTo>
                  <a:lnTo>
                    <a:pt x="150304" y="89154"/>
                  </a:lnTo>
                  <a:lnTo>
                    <a:pt x="150304" y="92202"/>
                  </a:lnTo>
                  <a:lnTo>
                    <a:pt x="151066" y="92964"/>
                  </a:lnTo>
                  <a:lnTo>
                    <a:pt x="152590" y="93726"/>
                  </a:lnTo>
                  <a:lnTo>
                    <a:pt x="153352" y="94488"/>
                  </a:lnTo>
                  <a:lnTo>
                    <a:pt x="156400" y="92964"/>
                  </a:lnTo>
                  <a:lnTo>
                    <a:pt x="156400" y="88392"/>
                  </a:lnTo>
                  <a:close/>
                </a:path>
                <a:path w="445770" h="268604">
                  <a:moveTo>
                    <a:pt x="167817" y="121920"/>
                  </a:moveTo>
                  <a:lnTo>
                    <a:pt x="167055" y="121158"/>
                  </a:lnTo>
                  <a:lnTo>
                    <a:pt x="164007" y="119634"/>
                  </a:lnTo>
                  <a:lnTo>
                    <a:pt x="163245" y="120396"/>
                  </a:lnTo>
                  <a:lnTo>
                    <a:pt x="161721" y="121158"/>
                  </a:lnTo>
                  <a:lnTo>
                    <a:pt x="161721" y="121920"/>
                  </a:lnTo>
                  <a:lnTo>
                    <a:pt x="160959" y="123444"/>
                  </a:lnTo>
                  <a:lnTo>
                    <a:pt x="161721" y="124968"/>
                  </a:lnTo>
                  <a:lnTo>
                    <a:pt x="161721" y="125730"/>
                  </a:lnTo>
                  <a:lnTo>
                    <a:pt x="163245" y="126492"/>
                  </a:lnTo>
                  <a:lnTo>
                    <a:pt x="164007" y="127254"/>
                  </a:lnTo>
                  <a:lnTo>
                    <a:pt x="167055" y="125730"/>
                  </a:lnTo>
                  <a:lnTo>
                    <a:pt x="167817" y="124968"/>
                  </a:lnTo>
                  <a:lnTo>
                    <a:pt x="167817" y="121920"/>
                  </a:lnTo>
                  <a:close/>
                </a:path>
                <a:path w="445770" h="268604">
                  <a:moveTo>
                    <a:pt x="167817" y="89154"/>
                  </a:moveTo>
                  <a:lnTo>
                    <a:pt x="167055" y="88392"/>
                  </a:lnTo>
                  <a:lnTo>
                    <a:pt x="165531" y="87630"/>
                  </a:lnTo>
                  <a:lnTo>
                    <a:pt x="163245" y="87630"/>
                  </a:lnTo>
                  <a:lnTo>
                    <a:pt x="161721" y="88392"/>
                  </a:lnTo>
                  <a:lnTo>
                    <a:pt x="161721" y="89154"/>
                  </a:lnTo>
                  <a:lnTo>
                    <a:pt x="160959" y="90678"/>
                  </a:lnTo>
                  <a:lnTo>
                    <a:pt x="161721" y="92202"/>
                  </a:lnTo>
                  <a:lnTo>
                    <a:pt x="161721" y="92964"/>
                  </a:lnTo>
                  <a:lnTo>
                    <a:pt x="163245" y="93726"/>
                  </a:lnTo>
                  <a:lnTo>
                    <a:pt x="164007" y="94488"/>
                  </a:lnTo>
                  <a:lnTo>
                    <a:pt x="167055" y="92964"/>
                  </a:lnTo>
                  <a:lnTo>
                    <a:pt x="167817" y="92202"/>
                  </a:lnTo>
                  <a:lnTo>
                    <a:pt x="167817" y="89154"/>
                  </a:lnTo>
                  <a:close/>
                </a:path>
                <a:path w="445770" h="268604">
                  <a:moveTo>
                    <a:pt x="179260" y="90678"/>
                  </a:moveTo>
                  <a:lnTo>
                    <a:pt x="178498" y="89154"/>
                  </a:lnTo>
                  <a:lnTo>
                    <a:pt x="176974" y="87630"/>
                  </a:lnTo>
                  <a:lnTo>
                    <a:pt x="173926" y="87630"/>
                  </a:lnTo>
                  <a:lnTo>
                    <a:pt x="172402" y="89154"/>
                  </a:lnTo>
                  <a:lnTo>
                    <a:pt x="171640" y="90678"/>
                  </a:lnTo>
                  <a:lnTo>
                    <a:pt x="172402" y="92202"/>
                  </a:lnTo>
                  <a:lnTo>
                    <a:pt x="173926" y="93726"/>
                  </a:lnTo>
                  <a:lnTo>
                    <a:pt x="175450" y="94488"/>
                  </a:lnTo>
                  <a:lnTo>
                    <a:pt x="176974" y="93726"/>
                  </a:lnTo>
                  <a:lnTo>
                    <a:pt x="178498" y="92202"/>
                  </a:lnTo>
                  <a:lnTo>
                    <a:pt x="179260" y="90678"/>
                  </a:lnTo>
                  <a:close/>
                </a:path>
                <a:path w="445770" h="268604">
                  <a:moveTo>
                    <a:pt x="179997" y="123240"/>
                  </a:moveTo>
                  <a:lnTo>
                    <a:pt x="176974" y="120396"/>
                  </a:lnTo>
                  <a:lnTo>
                    <a:pt x="175450" y="119634"/>
                  </a:lnTo>
                  <a:lnTo>
                    <a:pt x="173926" y="120396"/>
                  </a:lnTo>
                  <a:lnTo>
                    <a:pt x="172008" y="122415"/>
                  </a:lnTo>
                  <a:lnTo>
                    <a:pt x="170294" y="123151"/>
                  </a:lnTo>
                  <a:lnTo>
                    <a:pt x="173164" y="125730"/>
                  </a:lnTo>
                  <a:lnTo>
                    <a:pt x="173926" y="126492"/>
                  </a:lnTo>
                  <a:lnTo>
                    <a:pt x="175450" y="127254"/>
                  </a:lnTo>
                  <a:lnTo>
                    <a:pt x="176974" y="126492"/>
                  </a:lnTo>
                  <a:lnTo>
                    <a:pt x="179997" y="123647"/>
                  </a:lnTo>
                  <a:lnTo>
                    <a:pt x="179997" y="123240"/>
                  </a:lnTo>
                  <a:close/>
                </a:path>
                <a:path w="445770" h="268604">
                  <a:moveTo>
                    <a:pt x="189928" y="123444"/>
                  </a:moveTo>
                  <a:lnTo>
                    <a:pt x="189166" y="121920"/>
                  </a:lnTo>
                  <a:lnTo>
                    <a:pt x="189166" y="121158"/>
                  </a:lnTo>
                  <a:lnTo>
                    <a:pt x="186118" y="119634"/>
                  </a:lnTo>
                  <a:lnTo>
                    <a:pt x="185356" y="120396"/>
                  </a:lnTo>
                  <a:lnTo>
                    <a:pt x="183832" y="121158"/>
                  </a:lnTo>
                  <a:lnTo>
                    <a:pt x="183070" y="121920"/>
                  </a:lnTo>
                  <a:lnTo>
                    <a:pt x="183070" y="124968"/>
                  </a:lnTo>
                  <a:lnTo>
                    <a:pt x="183832" y="125730"/>
                  </a:lnTo>
                  <a:lnTo>
                    <a:pt x="185356" y="126492"/>
                  </a:lnTo>
                  <a:lnTo>
                    <a:pt x="186118" y="127254"/>
                  </a:lnTo>
                  <a:lnTo>
                    <a:pt x="189166" y="125730"/>
                  </a:lnTo>
                  <a:lnTo>
                    <a:pt x="189166" y="124968"/>
                  </a:lnTo>
                  <a:lnTo>
                    <a:pt x="189928" y="123444"/>
                  </a:lnTo>
                  <a:close/>
                </a:path>
                <a:path w="445770" h="268604">
                  <a:moveTo>
                    <a:pt x="189928" y="90678"/>
                  </a:moveTo>
                  <a:lnTo>
                    <a:pt x="189166" y="89154"/>
                  </a:lnTo>
                  <a:lnTo>
                    <a:pt x="189166" y="88392"/>
                  </a:lnTo>
                  <a:lnTo>
                    <a:pt x="187642" y="87630"/>
                  </a:lnTo>
                  <a:lnTo>
                    <a:pt x="185356" y="87630"/>
                  </a:lnTo>
                  <a:lnTo>
                    <a:pt x="183832" y="88392"/>
                  </a:lnTo>
                  <a:lnTo>
                    <a:pt x="183070" y="89154"/>
                  </a:lnTo>
                  <a:lnTo>
                    <a:pt x="183070" y="92202"/>
                  </a:lnTo>
                  <a:lnTo>
                    <a:pt x="183832" y="92964"/>
                  </a:lnTo>
                  <a:lnTo>
                    <a:pt x="185356" y="93726"/>
                  </a:lnTo>
                  <a:lnTo>
                    <a:pt x="186118" y="94488"/>
                  </a:lnTo>
                  <a:lnTo>
                    <a:pt x="189166" y="92964"/>
                  </a:lnTo>
                  <a:lnTo>
                    <a:pt x="189166" y="92202"/>
                  </a:lnTo>
                  <a:lnTo>
                    <a:pt x="189928" y="90678"/>
                  </a:lnTo>
                  <a:close/>
                </a:path>
                <a:path w="445770" h="268604">
                  <a:moveTo>
                    <a:pt x="401002" y="48768"/>
                  </a:moveTo>
                  <a:lnTo>
                    <a:pt x="400240" y="44958"/>
                  </a:lnTo>
                  <a:lnTo>
                    <a:pt x="397954" y="41148"/>
                  </a:lnTo>
                  <a:lnTo>
                    <a:pt x="394906" y="38862"/>
                  </a:lnTo>
                  <a:lnTo>
                    <a:pt x="381952" y="38862"/>
                  </a:lnTo>
                  <a:lnTo>
                    <a:pt x="381952" y="57912"/>
                  </a:lnTo>
                  <a:lnTo>
                    <a:pt x="381952" y="73914"/>
                  </a:lnTo>
                  <a:lnTo>
                    <a:pt x="381952" y="83058"/>
                  </a:lnTo>
                  <a:lnTo>
                    <a:pt x="381952" y="208026"/>
                  </a:lnTo>
                  <a:lnTo>
                    <a:pt x="227266" y="208026"/>
                  </a:lnTo>
                  <a:lnTo>
                    <a:pt x="227266" y="57912"/>
                  </a:lnTo>
                  <a:lnTo>
                    <a:pt x="381952" y="57912"/>
                  </a:lnTo>
                  <a:lnTo>
                    <a:pt x="381952" y="38862"/>
                  </a:lnTo>
                  <a:lnTo>
                    <a:pt x="214312" y="38862"/>
                  </a:lnTo>
                  <a:lnTo>
                    <a:pt x="210502" y="41148"/>
                  </a:lnTo>
                  <a:lnTo>
                    <a:pt x="208216" y="44958"/>
                  </a:lnTo>
                  <a:lnTo>
                    <a:pt x="208216" y="220980"/>
                  </a:lnTo>
                  <a:lnTo>
                    <a:pt x="210502" y="224028"/>
                  </a:lnTo>
                  <a:lnTo>
                    <a:pt x="214312" y="226314"/>
                  </a:lnTo>
                  <a:lnTo>
                    <a:pt x="218122" y="227076"/>
                  </a:lnTo>
                  <a:lnTo>
                    <a:pt x="391858" y="227076"/>
                  </a:lnTo>
                  <a:lnTo>
                    <a:pt x="394906" y="226314"/>
                  </a:lnTo>
                  <a:lnTo>
                    <a:pt x="397954" y="224028"/>
                  </a:lnTo>
                  <a:lnTo>
                    <a:pt x="400240" y="220980"/>
                  </a:lnTo>
                  <a:lnTo>
                    <a:pt x="401002" y="217932"/>
                  </a:lnTo>
                  <a:lnTo>
                    <a:pt x="401002" y="83058"/>
                  </a:lnTo>
                  <a:lnTo>
                    <a:pt x="401002" y="73914"/>
                  </a:lnTo>
                  <a:lnTo>
                    <a:pt x="401002" y="48768"/>
                  </a:lnTo>
                  <a:close/>
                </a:path>
                <a:path w="445770" h="268604">
                  <a:moveTo>
                    <a:pt x="445198" y="73914"/>
                  </a:moveTo>
                  <a:lnTo>
                    <a:pt x="445185" y="39624"/>
                  </a:lnTo>
                  <a:lnTo>
                    <a:pt x="444423" y="31242"/>
                  </a:lnTo>
                  <a:lnTo>
                    <a:pt x="439877" y="19939"/>
                  </a:lnTo>
                  <a:lnTo>
                    <a:pt x="433451" y="11671"/>
                  </a:lnTo>
                  <a:lnTo>
                    <a:pt x="424891" y="5575"/>
                  </a:lnTo>
                  <a:lnTo>
                    <a:pt x="424624" y="5461"/>
                  </a:lnTo>
                  <a:lnTo>
                    <a:pt x="424624" y="73914"/>
                  </a:lnTo>
                  <a:lnTo>
                    <a:pt x="424624" y="83058"/>
                  </a:lnTo>
                  <a:lnTo>
                    <a:pt x="424611" y="236982"/>
                  </a:lnTo>
                  <a:lnTo>
                    <a:pt x="421144" y="245465"/>
                  </a:lnTo>
                  <a:lnTo>
                    <a:pt x="417804" y="247497"/>
                  </a:lnTo>
                  <a:lnTo>
                    <a:pt x="409371" y="250698"/>
                  </a:lnTo>
                  <a:lnTo>
                    <a:pt x="405561" y="251460"/>
                  </a:lnTo>
                  <a:lnTo>
                    <a:pt x="63423" y="251460"/>
                  </a:lnTo>
                  <a:lnTo>
                    <a:pt x="55829" y="249910"/>
                  </a:lnTo>
                  <a:lnTo>
                    <a:pt x="46570" y="245452"/>
                  </a:lnTo>
                  <a:lnTo>
                    <a:pt x="44373" y="233172"/>
                  </a:lnTo>
                  <a:lnTo>
                    <a:pt x="44373" y="195072"/>
                  </a:lnTo>
                  <a:lnTo>
                    <a:pt x="46659" y="195834"/>
                  </a:lnTo>
                  <a:lnTo>
                    <a:pt x="48183" y="195834"/>
                  </a:lnTo>
                  <a:lnTo>
                    <a:pt x="49707" y="196596"/>
                  </a:lnTo>
                  <a:lnTo>
                    <a:pt x="51993" y="196596"/>
                  </a:lnTo>
                  <a:lnTo>
                    <a:pt x="55803" y="195834"/>
                  </a:lnTo>
                  <a:lnTo>
                    <a:pt x="58851" y="193548"/>
                  </a:lnTo>
                  <a:lnTo>
                    <a:pt x="61137" y="190500"/>
                  </a:lnTo>
                  <a:lnTo>
                    <a:pt x="61899" y="186690"/>
                  </a:lnTo>
                  <a:lnTo>
                    <a:pt x="61137" y="182880"/>
                  </a:lnTo>
                  <a:lnTo>
                    <a:pt x="59613" y="179832"/>
                  </a:lnTo>
                  <a:lnTo>
                    <a:pt x="56565" y="177546"/>
                  </a:lnTo>
                  <a:lnTo>
                    <a:pt x="52755" y="176784"/>
                  </a:lnTo>
                  <a:lnTo>
                    <a:pt x="44373" y="176022"/>
                  </a:lnTo>
                  <a:lnTo>
                    <a:pt x="44373" y="156210"/>
                  </a:lnTo>
                  <a:lnTo>
                    <a:pt x="56565" y="156210"/>
                  </a:lnTo>
                  <a:lnTo>
                    <a:pt x="59613" y="154686"/>
                  </a:lnTo>
                  <a:lnTo>
                    <a:pt x="61899" y="150876"/>
                  </a:lnTo>
                  <a:lnTo>
                    <a:pt x="63423" y="147066"/>
                  </a:lnTo>
                  <a:lnTo>
                    <a:pt x="61899" y="143256"/>
                  </a:lnTo>
                  <a:lnTo>
                    <a:pt x="59613" y="140208"/>
                  </a:lnTo>
                  <a:lnTo>
                    <a:pt x="56565" y="137922"/>
                  </a:lnTo>
                  <a:lnTo>
                    <a:pt x="52755" y="137160"/>
                  </a:lnTo>
                  <a:lnTo>
                    <a:pt x="44373" y="137160"/>
                  </a:lnTo>
                  <a:lnTo>
                    <a:pt x="44373" y="118110"/>
                  </a:lnTo>
                  <a:lnTo>
                    <a:pt x="52755" y="118110"/>
                  </a:lnTo>
                  <a:lnTo>
                    <a:pt x="60769" y="113347"/>
                  </a:lnTo>
                  <a:lnTo>
                    <a:pt x="61353" y="105244"/>
                  </a:lnTo>
                  <a:lnTo>
                    <a:pt x="56121" y="98806"/>
                  </a:lnTo>
                  <a:lnTo>
                    <a:pt x="44373" y="99060"/>
                  </a:lnTo>
                  <a:lnTo>
                    <a:pt x="44373" y="36576"/>
                  </a:lnTo>
                  <a:lnTo>
                    <a:pt x="45135" y="32766"/>
                  </a:lnTo>
                  <a:lnTo>
                    <a:pt x="45593" y="24739"/>
                  </a:lnTo>
                  <a:lnTo>
                    <a:pt x="59613" y="18288"/>
                  </a:lnTo>
                  <a:lnTo>
                    <a:pt x="63423" y="17526"/>
                  </a:lnTo>
                  <a:lnTo>
                    <a:pt x="405561" y="17526"/>
                  </a:lnTo>
                  <a:lnTo>
                    <a:pt x="414477" y="19062"/>
                  </a:lnTo>
                  <a:lnTo>
                    <a:pt x="422300" y="23406"/>
                  </a:lnTo>
                  <a:lnTo>
                    <a:pt x="424611" y="32766"/>
                  </a:lnTo>
                  <a:lnTo>
                    <a:pt x="424611" y="73914"/>
                  </a:lnTo>
                  <a:lnTo>
                    <a:pt x="424624" y="5461"/>
                  </a:lnTo>
                  <a:lnTo>
                    <a:pt x="413943" y="762"/>
                  </a:lnTo>
                  <a:lnTo>
                    <a:pt x="405561" y="0"/>
                  </a:lnTo>
                  <a:lnTo>
                    <a:pt x="65709" y="0"/>
                  </a:lnTo>
                  <a:lnTo>
                    <a:pt x="31750" y="18846"/>
                  </a:lnTo>
                  <a:lnTo>
                    <a:pt x="26085" y="39624"/>
                  </a:lnTo>
                  <a:lnTo>
                    <a:pt x="26085" y="104394"/>
                  </a:lnTo>
                  <a:lnTo>
                    <a:pt x="22275" y="105918"/>
                  </a:lnTo>
                  <a:lnTo>
                    <a:pt x="5600" y="121183"/>
                  </a:lnTo>
                  <a:lnTo>
                    <a:pt x="0" y="146773"/>
                  </a:lnTo>
                  <a:lnTo>
                    <a:pt x="5549" y="172694"/>
                  </a:lnTo>
                  <a:lnTo>
                    <a:pt x="22275" y="188976"/>
                  </a:lnTo>
                  <a:lnTo>
                    <a:pt x="26085" y="190500"/>
                  </a:lnTo>
                  <a:lnTo>
                    <a:pt x="26085" y="230124"/>
                  </a:lnTo>
                  <a:lnTo>
                    <a:pt x="46888" y="263829"/>
                  </a:lnTo>
                  <a:lnTo>
                    <a:pt x="57327" y="268224"/>
                  </a:lnTo>
                  <a:lnTo>
                    <a:pt x="405561" y="268224"/>
                  </a:lnTo>
                  <a:lnTo>
                    <a:pt x="439483" y="249872"/>
                  </a:lnTo>
                  <a:lnTo>
                    <a:pt x="445185" y="230124"/>
                  </a:lnTo>
                  <a:lnTo>
                    <a:pt x="445185" y="83058"/>
                  </a:lnTo>
                  <a:lnTo>
                    <a:pt x="445198" y="739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41599" y="3906774"/>
              <a:ext cx="1287018" cy="1020826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2936265" y="3901186"/>
              <a:ext cx="1287780" cy="1013460"/>
            </a:xfrm>
            <a:custGeom>
              <a:avLst/>
              <a:gdLst/>
              <a:ahLst/>
              <a:cxnLst/>
              <a:rect l="l" t="t" r="r" b="b"/>
              <a:pathLst>
                <a:path w="1287779" h="1013460">
                  <a:moveTo>
                    <a:pt x="1287780" y="506730"/>
                  </a:moveTo>
                  <a:lnTo>
                    <a:pt x="965454" y="0"/>
                  </a:lnTo>
                  <a:lnTo>
                    <a:pt x="322325" y="0"/>
                  </a:lnTo>
                  <a:lnTo>
                    <a:pt x="0" y="506730"/>
                  </a:lnTo>
                  <a:lnTo>
                    <a:pt x="9143" y="521105"/>
                  </a:lnTo>
                  <a:lnTo>
                    <a:pt x="9144" y="504444"/>
                  </a:lnTo>
                  <a:lnTo>
                    <a:pt x="10598" y="506728"/>
                  </a:lnTo>
                  <a:lnTo>
                    <a:pt x="324611" y="12850"/>
                  </a:lnTo>
                  <a:lnTo>
                    <a:pt x="324611" y="9144"/>
                  </a:lnTo>
                  <a:lnTo>
                    <a:pt x="328421" y="6858"/>
                  </a:lnTo>
                  <a:lnTo>
                    <a:pt x="328421" y="9144"/>
                  </a:lnTo>
                  <a:lnTo>
                    <a:pt x="958596" y="9144"/>
                  </a:lnTo>
                  <a:lnTo>
                    <a:pt x="958596" y="6858"/>
                  </a:lnTo>
                  <a:lnTo>
                    <a:pt x="963168" y="9144"/>
                  </a:lnTo>
                  <a:lnTo>
                    <a:pt x="963168" y="14048"/>
                  </a:lnTo>
                  <a:lnTo>
                    <a:pt x="1276419" y="506728"/>
                  </a:lnTo>
                  <a:lnTo>
                    <a:pt x="1277874" y="504444"/>
                  </a:lnTo>
                  <a:lnTo>
                    <a:pt x="1277874" y="522303"/>
                  </a:lnTo>
                  <a:lnTo>
                    <a:pt x="1287780" y="506730"/>
                  </a:lnTo>
                  <a:close/>
                </a:path>
                <a:path w="1287779" h="1013460">
                  <a:moveTo>
                    <a:pt x="10598" y="506728"/>
                  </a:moveTo>
                  <a:lnTo>
                    <a:pt x="9144" y="504444"/>
                  </a:lnTo>
                  <a:lnTo>
                    <a:pt x="9144" y="509016"/>
                  </a:lnTo>
                  <a:lnTo>
                    <a:pt x="10598" y="506728"/>
                  </a:lnTo>
                  <a:close/>
                </a:path>
                <a:path w="1287779" h="1013460">
                  <a:moveTo>
                    <a:pt x="326966" y="1003554"/>
                  </a:moveTo>
                  <a:lnTo>
                    <a:pt x="10598" y="506728"/>
                  </a:lnTo>
                  <a:lnTo>
                    <a:pt x="9144" y="509016"/>
                  </a:lnTo>
                  <a:lnTo>
                    <a:pt x="9143" y="521105"/>
                  </a:lnTo>
                  <a:lnTo>
                    <a:pt x="322326" y="1013460"/>
                  </a:lnTo>
                  <a:lnTo>
                    <a:pt x="324612" y="1013460"/>
                  </a:lnTo>
                  <a:lnTo>
                    <a:pt x="324612" y="1003554"/>
                  </a:lnTo>
                  <a:lnTo>
                    <a:pt x="326966" y="1003554"/>
                  </a:lnTo>
                  <a:close/>
                </a:path>
                <a:path w="1287779" h="1013460">
                  <a:moveTo>
                    <a:pt x="328421" y="6858"/>
                  </a:moveTo>
                  <a:lnTo>
                    <a:pt x="324611" y="9144"/>
                  </a:lnTo>
                  <a:lnTo>
                    <a:pt x="326968" y="9144"/>
                  </a:lnTo>
                  <a:lnTo>
                    <a:pt x="328421" y="6858"/>
                  </a:lnTo>
                  <a:close/>
                </a:path>
                <a:path w="1287779" h="1013460">
                  <a:moveTo>
                    <a:pt x="326968" y="9144"/>
                  </a:moveTo>
                  <a:lnTo>
                    <a:pt x="324611" y="9144"/>
                  </a:lnTo>
                  <a:lnTo>
                    <a:pt x="324611" y="12850"/>
                  </a:lnTo>
                  <a:lnTo>
                    <a:pt x="326968" y="9144"/>
                  </a:lnTo>
                  <a:close/>
                </a:path>
                <a:path w="1287779" h="1013460">
                  <a:moveTo>
                    <a:pt x="328422" y="1005840"/>
                  </a:moveTo>
                  <a:lnTo>
                    <a:pt x="326968" y="1003557"/>
                  </a:lnTo>
                  <a:lnTo>
                    <a:pt x="324612" y="1003554"/>
                  </a:lnTo>
                  <a:lnTo>
                    <a:pt x="328422" y="1005840"/>
                  </a:lnTo>
                  <a:close/>
                </a:path>
                <a:path w="1287779" h="1013460">
                  <a:moveTo>
                    <a:pt x="328422" y="1013460"/>
                  </a:moveTo>
                  <a:lnTo>
                    <a:pt x="328422" y="1005840"/>
                  </a:lnTo>
                  <a:lnTo>
                    <a:pt x="324612" y="1003554"/>
                  </a:lnTo>
                  <a:lnTo>
                    <a:pt x="324612" y="1013460"/>
                  </a:lnTo>
                  <a:lnTo>
                    <a:pt x="328422" y="1013460"/>
                  </a:lnTo>
                  <a:close/>
                </a:path>
                <a:path w="1287779" h="1013460">
                  <a:moveTo>
                    <a:pt x="960051" y="1003554"/>
                  </a:moveTo>
                  <a:lnTo>
                    <a:pt x="326966" y="1003554"/>
                  </a:lnTo>
                  <a:lnTo>
                    <a:pt x="328422" y="1005840"/>
                  </a:lnTo>
                  <a:lnTo>
                    <a:pt x="328422" y="1013460"/>
                  </a:lnTo>
                  <a:lnTo>
                    <a:pt x="958596" y="1013460"/>
                  </a:lnTo>
                  <a:lnTo>
                    <a:pt x="958596" y="1005840"/>
                  </a:lnTo>
                  <a:lnTo>
                    <a:pt x="960051" y="1003554"/>
                  </a:lnTo>
                  <a:close/>
                </a:path>
                <a:path w="1287779" h="1013460">
                  <a:moveTo>
                    <a:pt x="328421" y="9144"/>
                  </a:moveTo>
                  <a:lnTo>
                    <a:pt x="328421" y="6858"/>
                  </a:lnTo>
                  <a:lnTo>
                    <a:pt x="326968" y="9144"/>
                  </a:lnTo>
                  <a:lnTo>
                    <a:pt x="328421" y="9144"/>
                  </a:lnTo>
                  <a:close/>
                </a:path>
                <a:path w="1287779" h="1013460">
                  <a:moveTo>
                    <a:pt x="963168" y="9144"/>
                  </a:moveTo>
                  <a:lnTo>
                    <a:pt x="958596" y="6858"/>
                  </a:lnTo>
                  <a:lnTo>
                    <a:pt x="960049" y="9144"/>
                  </a:lnTo>
                  <a:lnTo>
                    <a:pt x="963168" y="9144"/>
                  </a:lnTo>
                  <a:close/>
                </a:path>
                <a:path w="1287779" h="1013460">
                  <a:moveTo>
                    <a:pt x="960049" y="9144"/>
                  </a:moveTo>
                  <a:lnTo>
                    <a:pt x="958596" y="6858"/>
                  </a:lnTo>
                  <a:lnTo>
                    <a:pt x="958596" y="9144"/>
                  </a:lnTo>
                  <a:lnTo>
                    <a:pt x="960049" y="9144"/>
                  </a:lnTo>
                  <a:close/>
                </a:path>
                <a:path w="1287779" h="1013460">
                  <a:moveTo>
                    <a:pt x="963168" y="1003554"/>
                  </a:moveTo>
                  <a:lnTo>
                    <a:pt x="960049" y="1003557"/>
                  </a:lnTo>
                  <a:lnTo>
                    <a:pt x="958596" y="1005840"/>
                  </a:lnTo>
                  <a:lnTo>
                    <a:pt x="963168" y="1003554"/>
                  </a:lnTo>
                  <a:close/>
                </a:path>
                <a:path w="1287779" h="1013460">
                  <a:moveTo>
                    <a:pt x="963168" y="1013460"/>
                  </a:moveTo>
                  <a:lnTo>
                    <a:pt x="963168" y="1003554"/>
                  </a:lnTo>
                  <a:lnTo>
                    <a:pt x="958596" y="1005840"/>
                  </a:lnTo>
                  <a:lnTo>
                    <a:pt x="958596" y="1013460"/>
                  </a:lnTo>
                  <a:lnTo>
                    <a:pt x="963168" y="1013460"/>
                  </a:lnTo>
                  <a:close/>
                </a:path>
                <a:path w="1287779" h="1013460">
                  <a:moveTo>
                    <a:pt x="963168" y="14048"/>
                  </a:moveTo>
                  <a:lnTo>
                    <a:pt x="963168" y="9144"/>
                  </a:lnTo>
                  <a:lnTo>
                    <a:pt x="960049" y="9144"/>
                  </a:lnTo>
                  <a:lnTo>
                    <a:pt x="963168" y="14048"/>
                  </a:lnTo>
                  <a:close/>
                </a:path>
                <a:path w="1287779" h="1013460">
                  <a:moveTo>
                    <a:pt x="1277874" y="522303"/>
                  </a:moveTo>
                  <a:lnTo>
                    <a:pt x="1277874" y="509016"/>
                  </a:lnTo>
                  <a:lnTo>
                    <a:pt x="1276419" y="506728"/>
                  </a:lnTo>
                  <a:lnTo>
                    <a:pt x="960051" y="1003554"/>
                  </a:lnTo>
                  <a:lnTo>
                    <a:pt x="963168" y="1003554"/>
                  </a:lnTo>
                  <a:lnTo>
                    <a:pt x="963168" y="1013460"/>
                  </a:lnTo>
                  <a:lnTo>
                    <a:pt x="965454" y="1013460"/>
                  </a:lnTo>
                  <a:lnTo>
                    <a:pt x="1277874" y="522303"/>
                  </a:lnTo>
                  <a:close/>
                </a:path>
                <a:path w="1287779" h="1013460">
                  <a:moveTo>
                    <a:pt x="1277874" y="509016"/>
                  </a:moveTo>
                  <a:lnTo>
                    <a:pt x="1277874" y="504444"/>
                  </a:lnTo>
                  <a:lnTo>
                    <a:pt x="1276419" y="506728"/>
                  </a:lnTo>
                  <a:lnTo>
                    <a:pt x="1277874" y="50901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15513" y="3967988"/>
              <a:ext cx="1128521" cy="88265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04973" y="3962146"/>
              <a:ext cx="2660142" cy="1479041"/>
            </a:xfrm>
            <a:prstGeom prst="rect">
              <a:avLst/>
            </a:prstGeom>
          </p:spPr>
        </p:pic>
      </p:grpSp>
      <p:sp>
        <p:nvSpPr>
          <p:cNvPr id="93" name="object 93" descr=""/>
          <p:cNvSpPr txBox="1"/>
          <p:nvPr/>
        </p:nvSpPr>
        <p:spPr>
          <a:xfrm>
            <a:off x="3312940" y="4234434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FFFF"/>
                </a:solidFill>
                <a:latin typeface="標楷體"/>
                <a:cs typeface="標楷體"/>
              </a:rPr>
              <a:t>指紋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94" name="object 94" descr=""/>
          <p:cNvGrpSpPr/>
          <p:nvPr/>
        </p:nvGrpSpPr>
        <p:grpSpPr>
          <a:xfrm>
            <a:off x="3870477" y="4414012"/>
            <a:ext cx="1290320" cy="1158240"/>
            <a:chOff x="3870477" y="4414012"/>
            <a:chExt cx="1290320" cy="1158240"/>
          </a:xfrm>
        </p:grpSpPr>
        <p:pic>
          <p:nvPicPr>
            <p:cNvPr id="95" name="object 9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76573" y="4419092"/>
              <a:ext cx="1277874" cy="1004569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3870477" y="4414012"/>
              <a:ext cx="1290320" cy="1014730"/>
            </a:xfrm>
            <a:custGeom>
              <a:avLst/>
              <a:gdLst/>
              <a:ahLst/>
              <a:cxnLst/>
              <a:rect l="l" t="t" r="r" b="b"/>
              <a:pathLst>
                <a:path w="1290320" h="1014729">
                  <a:moveTo>
                    <a:pt x="1290066" y="507492"/>
                  </a:moveTo>
                  <a:lnTo>
                    <a:pt x="966978" y="0"/>
                  </a:lnTo>
                  <a:lnTo>
                    <a:pt x="323088" y="0"/>
                  </a:lnTo>
                  <a:lnTo>
                    <a:pt x="0" y="507492"/>
                  </a:lnTo>
                  <a:lnTo>
                    <a:pt x="9906" y="523028"/>
                  </a:lnTo>
                  <a:lnTo>
                    <a:pt x="9906" y="504444"/>
                  </a:lnTo>
                  <a:lnTo>
                    <a:pt x="11599" y="507111"/>
                  </a:lnTo>
                  <a:lnTo>
                    <a:pt x="325373" y="12859"/>
                  </a:lnTo>
                  <a:lnTo>
                    <a:pt x="325373" y="9144"/>
                  </a:lnTo>
                  <a:lnTo>
                    <a:pt x="329184" y="6858"/>
                  </a:lnTo>
                  <a:lnTo>
                    <a:pt x="329183" y="9144"/>
                  </a:lnTo>
                  <a:lnTo>
                    <a:pt x="960882" y="9144"/>
                  </a:lnTo>
                  <a:lnTo>
                    <a:pt x="960882" y="6858"/>
                  </a:lnTo>
                  <a:lnTo>
                    <a:pt x="964691" y="9144"/>
                  </a:lnTo>
                  <a:lnTo>
                    <a:pt x="964691" y="12859"/>
                  </a:lnTo>
                  <a:lnTo>
                    <a:pt x="1278466" y="507111"/>
                  </a:lnTo>
                  <a:lnTo>
                    <a:pt x="1280160" y="504444"/>
                  </a:lnTo>
                  <a:lnTo>
                    <a:pt x="1280160" y="523028"/>
                  </a:lnTo>
                  <a:lnTo>
                    <a:pt x="1290066" y="507492"/>
                  </a:lnTo>
                  <a:close/>
                </a:path>
                <a:path w="1290320" h="1014729">
                  <a:moveTo>
                    <a:pt x="11599" y="507111"/>
                  </a:moveTo>
                  <a:lnTo>
                    <a:pt x="9906" y="504444"/>
                  </a:lnTo>
                  <a:lnTo>
                    <a:pt x="9906" y="509778"/>
                  </a:lnTo>
                  <a:lnTo>
                    <a:pt x="11599" y="507111"/>
                  </a:lnTo>
                  <a:close/>
                </a:path>
                <a:path w="1290320" h="1014729">
                  <a:moveTo>
                    <a:pt x="327732" y="1005078"/>
                  </a:moveTo>
                  <a:lnTo>
                    <a:pt x="11599" y="507111"/>
                  </a:lnTo>
                  <a:lnTo>
                    <a:pt x="9906" y="509778"/>
                  </a:lnTo>
                  <a:lnTo>
                    <a:pt x="9906" y="523028"/>
                  </a:lnTo>
                  <a:lnTo>
                    <a:pt x="323088" y="1014222"/>
                  </a:lnTo>
                  <a:lnTo>
                    <a:pt x="325374" y="1014222"/>
                  </a:lnTo>
                  <a:lnTo>
                    <a:pt x="325374" y="1005078"/>
                  </a:lnTo>
                  <a:lnTo>
                    <a:pt x="327732" y="1005078"/>
                  </a:lnTo>
                  <a:close/>
                </a:path>
                <a:path w="1290320" h="1014729">
                  <a:moveTo>
                    <a:pt x="329184" y="6858"/>
                  </a:moveTo>
                  <a:lnTo>
                    <a:pt x="325373" y="9144"/>
                  </a:lnTo>
                  <a:lnTo>
                    <a:pt x="327732" y="9144"/>
                  </a:lnTo>
                  <a:lnTo>
                    <a:pt x="329184" y="6858"/>
                  </a:lnTo>
                  <a:close/>
                </a:path>
                <a:path w="1290320" h="1014729">
                  <a:moveTo>
                    <a:pt x="327732" y="9144"/>
                  </a:moveTo>
                  <a:lnTo>
                    <a:pt x="325373" y="9144"/>
                  </a:lnTo>
                  <a:lnTo>
                    <a:pt x="325373" y="12859"/>
                  </a:lnTo>
                  <a:lnTo>
                    <a:pt x="327732" y="9144"/>
                  </a:lnTo>
                  <a:close/>
                </a:path>
                <a:path w="1290320" h="1014729">
                  <a:moveTo>
                    <a:pt x="329184" y="1007364"/>
                  </a:moveTo>
                  <a:lnTo>
                    <a:pt x="327732" y="1005078"/>
                  </a:lnTo>
                  <a:lnTo>
                    <a:pt x="325374" y="1005078"/>
                  </a:lnTo>
                  <a:lnTo>
                    <a:pt x="329184" y="1007364"/>
                  </a:lnTo>
                  <a:close/>
                </a:path>
                <a:path w="1290320" h="1014729">
                  <a:moveTo>
                    <a:pt x="329184" y="1014222"/>
                  </a:moveTo>
                  <a:lnTo>
                    <a:pt x="329184" y="1007364"/>
                  </a:lnTo>
                  <a:lnTo>
                    <a:pt x="325374" y="1005078"/>
                  </a:lnTo>
                  <a:lnTo>
                    <a:pt x="325374" y="1014222"/>
                  </a:lnTo>
                  <a:lnTo>
                    <a:pt x="329184" y="1014222"/>
                  </a:lnTo>
                  <a:close/>
                </a:path>
                <a:path w="1290320" h="1014729">
                  <a:moveTo>
                    <a:pt x="329183" y="9144"/>
                  </a:moveTo>
                  <a:lnTo>
                    <a:pt x="329184" y="6858"/>
                  </a:lnTo>
                  <a:lnTo>
                    <a:pt x="327732" y="9144"/>
                  </a:lnTo>
                  <a:lnTo>
                    <a:pt x="329183" y="9144"/>
                  </a:lnTo>
                  <a:close/>
                </a:path>
                <a:path w="1290320" h="1014729">
                  <a:moveTo>
                    <a:pt x="962333" y="1005078"/>
                  </a:moveTo>
                  <a:lnTo>
                    <a:pt x="327732" y="1005078"/>
                  </a:lnTo>
                  <a:lnTo>
                    <a:pt x="329184" y="1007364"/>
                  </a:lnTo>
                  <a:lnTo>
                    <a:pt x="329184" y="1014222"/>
                  </a:lnTo>
                  <a:lnTo>
                    <a:pt x="960882" y="1014222"/>
                  </a:lnTo>
                  <a:lnTo>
                    <a:pt x="960882" y="1007364"/>
                  </a:lnTo>
                  <a:lnTo>
                    <a:pt x="962333" y="1005078"/>
                  </a:lnTo>
                  <a:close/>
                </a:path>
                <a:path w="1290320" h="1014729">
                  <a:moveTo>
                    <a:pt x="964691" y="9144"/>
                  </a:moveTo>
                  <a:lnTo>
                    <a:pt x="960882" y="6858"/>
                  </a:lnTo>
                  <a:lnTo>
                    <a:pt x="962333" y="9144"/>
                  </a:lnTo>
                  <a:lnTo>
                    <a:pt x="964691" y="9144"/>
                  </a:lnTo>
                  <a:close/>
                </a:path>
                <a:path w="1290320" h="1014729">
                  <a:moveTo>
                    <a:pt x="962333" y="9144"/>
                  </a:moveTo>
                  <a:lnTo>
                    <a:pt x="960882" y="6858"/>
                  </a:lnTo>
                  <a:lnTo>
                    <a:pt x="960882" y="9144"/>
                  </a:lnTo>
                  <a:lnTo>
                    <a:pt x="962333" y="9144"/>
                  </a:lnTo>
                  <a:close/>
                </a:path>
                <a:path w="1290320" h="1014729">
                  <a:moveTo>
                    <a:pt x="964691" y="1005078"/>
                  </a:moveTo>
                  <a:lnTo>
                    <a:pt x="962333" y="1005078"/>
                  </a:lnTo>
                  <a:lnTo>
                    <a:pt x="960882" y="1007364"/>
                  </a:lnTo>
                  <a:lnTo>
                    <a:pt x="964691" y="1005078"/>
                  </a:lnTo>
                  <a:close/>
                </a:path>
                <a:path w="1290320" h="1014729">
                  <a:moveTo>
                    <a:pt x="964691" y="1014222"/>
                  </a:moveTo>
                  <a:lnTo>
                    <a:pt x="964691" y="1005078"/>
                  </a:lnTo>
                  <a:lnTo>
                    <a:pt x="960882" y="1007364"/>
                  </a:lnTo>
                  <a:lnTo>
                    <a:pt x="960882" y="1014222"/>
                  </a:lnTo>
                  <a:lnTo>
                    <a:pt x="964691" y="1014222"/>
                  </a:lnTo>
                  <a:close/>
                </a:path>
                <a:path w="1290320" h="1014729">
                  <a:moveTo>
                    <a:pt x="964691" y="12859"/>
                  </a:moveTo>
                  <a:lnTo>
                    <a:pt x="964691" y="9144"/>
                  </a:lnTo>
                  <a:lnTo>
                    <a:pt x="962333" y="9144"/>
                  </a:lnTo>
                  <a:lnTo>
                    <a:pt x="964691" y="12859"/>
                  </a:lnTo>
                  <a:close/>
                </a:path>
                <a:path w="1290320" h="1014729">
                  <a:moveTo>
                    <a:pt x="1280160" y="523028"/>
                  </a:moveTo>
                  <a:lnTo>
                    <a:pt x="1280160" y="509778"/>
                  </a:lnTo>
                  <a:lnTo>
                    <a:pt x="1278466" y="507111"/>
                  </a:lnTo>
                  <a:lnTo>
                    <a:pt x="962333" y="1005078"/>
                  </a:lnTo>
                  <a:lnTo>
                    <a:pt x="964691" y="1005078"/>
                  </a:lnTo>
                  <a:lnTo>
                    <a:pt x="964691" y="1014222"/>
                  </a:lnTo>
                  <a:lnTo>
                    <a:pt x="966978" y="1014222"/>
                  </a:lnTo>
                  <a:lnTo>
                    <a:pt x="1280160" y="523028"/>
                  </a:lnTo>
                  <a:close/>
                </a:path>
                <a:path w="1290320" h="1014729">
                  <a:moveTo>
                    <a:pt x="1280160" y="509778"/>
                  </a:moveTo>
                  <a:lnTo>
                    <a:pt x="1280160" y="504444"/>
                  </a:lnTo>
                  <a:lnTo>
                    <a:pt x="1278466" y="507111"/>
                  </a:lnTo>
                  <a:lnTo>
                    <a:pt x="1280160" y="509778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53535" y="4479036"/>
              <a:ext cx="1114806" cy="885189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47439" y="4474210"/>
              <a:ext cx="1126998" cy="1098042"/>
            </a:xfrm>
            <a:prstGeom prst="rect">
              <a:avLst/>
            </a:prstGeom>
          </p:spPr>
        </p:pic>
      </p:grpSp>
      <p:sp>
        <p:nvSpPr>
          <p:cNvPr id="99" name="object 99" descr=""/>
          <p:cNvSpPr txBox="1"/>
          <p:nvPr/>
        </p:nvSpPr>
        <p:spPr>
          <a:xfrm>
            <a:off x="4243342" y="4748022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0000"/>
                </a:solidFill>
                <a:latin typeface="標楷體"/>
                <a:cs typeface="標楷體"/>
              </a:rPr>
              <a:t>基因</a:t>
            </a:r>
            <a:endParaRPr sz="2000">
              <a:latin typeface="標楷體"/>
              <a:cs typeface="標楷體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3870477" y="2363470"/>
            <a:ext cx="2467610" cy="2350770"/>
            <a:chOff x="3870477" y="2363470"/>
            <a:chExt cx="2467610" cy="2350770"/>
          </a:xfrm>
        </p:grpSpPr>
        <p:pic>
          <p:nvPicPr>
            <p:cNvPr id="101" name="object 10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54137" y="4182916"/>
              <a:ext cx="583920" cy="531323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76573" y="2368042"/>
              <a:ext cx="1288542" cy="1023365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3870477" y="2363470"/>
              <a:ext cx="1290320" cy="1015365"/>
            </a:xfrm>
            <a:custGeom>
              <a:avLst/>
              <a:gdLst/>
              <a:ahLst/>
              <a:cxnLst/>
              <a:rect l="l" t="t" r="r" b="b"/>
              <a:pathLst>
                <a:path w="1290320" h="1015364">
                  <a:moveTo>
                    <a:pt x="1290066" y="507492"/>
                  </a:moveTo>
                  <a:lnTo>
                    <a:pt x="966978" y="0"/>
                  </a:lnTo>
                  <a:lnTo>
                    <a:pt x="323088" y="0"/>
                  </a:lnTo>
                  <a:lnTo>
                    <a:pt x="0" y="507492"/>
                  </a:lnTo>
                  <a:lnTo>
                    <a:pt x="9905" y="523051"/>
                  </a:lnTo>
                  <a:lnTo>
                    <a:pt x="9906" y="505206"/>
                  </a:lnTo>
                  <a:lnTo>
                    <a:pt x="11359" y="507492"/>
                  </a:lnTo>
                  <a:lnTo>
                    <a:pt x="325373" y="13612"/>
                  </a:lnTo>
                  <a:lnTo>
                    <a:pt x="325373" y="9144"/>
                  </a:lnTo>
                  <a:lnTo>
                    <a:pt x="329184" y="7620"/>
                  </a:lnTo>
                  <a:lnTo>
                    <a:pt x="329184" y="9144"/>
                  </a:lnTo>
                  <a:lnTo>
                    <a:pt x="960882" y="9144"/>
                  </a:lnTo>
                  <a:lnTo>
                    <a:pt x="960882" y="7620"/>
                  </a:lnTo>
                  <a:lnTo>
                    <a:pt x="964691" y="9144"/>
                  </a:lnTo>
                  <a:lnTo>
                    <a:pt x="964691" y="13612"/>
                  </a:lnTo>
                  <a:lnTo>
                    <a:pt x="1278706" y="507492"/>
                  </a:lnTo>
                  <a:lnTo>
                    <a:pt x="1280160" y="505206"/>
                  </a:lnTo>
                  <a:lnTo>
                    <a:pt x="1280160" y="523051"/>
                  </a:lnTo>
                  <a:lnTo>
                    <a:pt x="1290066" y="507492"/>
                  </a:lnTo>
                  <a:close/>
                </a:path>
                <a:path w="1290320" h="1015364">
                  <a:moveTo>
                    <a:pt x="11359" y="507492"/>
                  </a:moveTo>
                  <a:lnTo>
                    <a:pt x="9906" y="505206"/>
                  </a:lnTo>
                  <a:lnTo>
                    <a:pt x="9906" y="509778"/>
                  </a:lnTo>
                  <a:lnTo>
                    <a:pt x="11359" y="507492"/>
                  </a:lnTo>
                  <a:close/>
                </a:path>
                <a:path w="1290320" h="1015364">
                  <a:moveTo>
                    <a:pt x="328215" y="1005840"/>
                  </a:moveTo>
                  <a:lnTo>
                    <a:pt x="11359" y="507492"/>
                  </a:lnTo>
                  <a:lnTo>
                    <a:pt x="9906" y="509778"/>
                  </a:lnTo>
                  <a:lnTo>
                    <a:pt x="9905" y="523051"/>
                  </a:lnTo>
                  <a:lnTo>
                    <a:pt x="323088" y="1014984"/>
                  </a:lnTo>
                  <a:lnTo>
                    <a:pt x="325374" y="1014984"/>
                  </a:lnTo>
                  <a:lnTo>
                    <a:pt x="325374" y="1005840"/>
                  </a:lnTo>
                  <a:lnTo>
                    <a:pt x="328215" y="1005840"/>
                  </a:lnTo>
                  <a:close/>
                </a:path>
                <a:path w="1290320" h="1015364">
                  <a:moveTo>
                    <a:pt x="329184" y="7620"/>
                  </a:moveTo>
                  <a:lnTo>
                    <a:pt x="325373" y="9144"/>
                  </a:lnTo>
                  <a:lnTo>
                    <a:pt x="328215" y="9144"/>
                  </a:lnTo>
                  <a:lnTo>
                    <a:pt x="329184" y="7620"/>
                  </a:lnTo>
                  <a:close/>
                </a:path>
                <a:path w="1290320" h="1015364">
                  <a:moveTo>
                    <a:pt x="328215" y="9144"/>
                  </a:moveTo>
                  <a:lnTo>
                    <a:pt x="325373" y="9144"/>
                  </a:lnTo>
                  <a:lnTo>
                    <a:pt x="325373" y="13612"/>
                  </a:lnTo>
                  <a:lnTo>
                    <a:pt x="328215" y="9144"/>
                  </a:lnTo>
                  <a:close/>
                </a:path>
                <a:path w="1290320" h="1015364">
                  <a:moveTo>
                    <a:pt x="329184" y="1007364"/>
                  </a:moveTo>
                  <a:lnTo>
                    <a:pt x="328215" y="1005840"/>
                  </a:lnTo>
                  <a:lnTo>
                    <a:pt x="325374" y="1005840"/>
                  </a:lnTo>
                  <a:lnTo>
                    <a:pt x="329184" y="1007364"/>
                  </a:lnTo>
                  <a:close/>
                </a:path>
                <a:path w="1290320" h="1015364">
                  <a:moveTo>
                    <a:pt x="329184" y="1014984"/>
                  </a:moveTo>
                  <a:lnTo>
                    <a:pt x="329184" y="1007364"/>
                  </a:lnTo>
                  <a:lnTo>
                    <a:pt x="325374" y="1005840"/>
                  </a:lnTo>
                  <a:lnTo>
                    <a:pt x="325374" y="1014984"/>
                  </a:lnTo>
                  <a:lnTo>
                    <a:pt x="329184" y="1014984"/>
                  </a:lnTo>
                  <a:close/>
                </a:path>
                <a:path w="1290320" h="1015364">
                  <a:moveTo>
                    <a:pt x="329184" y="9144"/>
                  </a:moveTo>
                  <a:lnTo>
                    <a:pt x="329184" y="7620"/>
                  </a:lnTo>
                  <a:lnTo>
                    <a:pt x="328215" y="9144"/>
                  </a:lnTo>
                  <a:lnTo>
                    <a:pt x="329184" y="9144"/>
                  </a:lnTo>
                  <a:close/>
                </a:path>
                <a:path w="1290320" h="1015364">
                  <a:moveTo>
                    <a:pt x="961850" y="1005840"/>
                  </a:moveTo>
                  <a:lnTo>
                    <a:pt x="328215" y="1005840"/>
                  </a:lnTo>
                  <a:lnTo>
                    <a:pt x="329184" y="1007364"/>
                  </a:lnTo>
                  <a:lnTo>
                    <a:pt x="329184" y="1014984"/>
                  </a:lnTo>
                  <a:lnTo>
                    <a:pt x="960882" y="1014984"/>
                  </a:lnTo>
                  <a:lnTo>
                    <a:pt x="960882" y="1007364"/>
                  </a:lnTo>
                  <a:lnTo>
                    <a:pt x="961850" y="1005840"/>
                  </a:lnTo>
                  <a:close/>
                </a:path>
                <a:path w="1290320" h="1015364">
                  <a:moveTo>
                    <a:pt x="964691" y="9144"/>
                  </a:moveTo>
                  <a:lnTo>
                    <a:pt x="960882" y="7620"/>
                  </a:lnTo>
                  <a:lnTo>
                    <a:pt x="961850" y="9144"/>
                  </a:lnTo>
                  <a:lnTo>
                    <a:pt x="964691" y="9144"/>
                  </a:lnTo>
                  <a:close/>
                </a:path>
                <a:path w="1290320" h="1015364">
                  <a:moveTo>
                    <a:pt x="961850" y="9144"/>
                  </a:moveTo>
                  <a:lnTo>
                    <a:pt x="960882" y="7620"/>
                  </a:lnTo>
                  <a:lnTo>
                    <a:pt x="960882" y="9144"/>
                  </a:lnTo>
                  <a:lnTo>
                    <a:pt x="961850" y="9144"/>
                  </a:lnTo>
                  <a:close/>
                </a:path>
                <a:path w="1290320" h="1015364">
                  <a:moveTo>
                    <a:pt x="964691" y="1005840"/>
                  </a:moveTo>
                  <a:lnTo>
                    <a:pt x="961850" y="1005840"/>
                  </a:lnTo>
                  <a:lnTo>
                    <a:pt x="960882" y="1007364"/>
                  </a:lnTo>
                  <a:lnTo>
                    <a:pt x="964691" y="1005840"/>
                  </a:lnTo>
                  <a:close/>
                </a:path>
                <a:path w="1290320" h="1015364">
                  <a:moveTo>
                    <a:pt x="964691" y="1014984"/>
                  </a:moveTo>
                  <a:lnTo>
                    <a:pt x="964691" y="1005840"/>
                  </a:lnTo>
                  <a:lnTo>
                    <a:pt x="960882" y="1007364"/>
                  </a:lnTo>
                  <a:lnTo>
                    <a:pt x="960882" y="1014984"/>
                  </a:lnTo>
                  <a:lnTo>
                    <a:pt x="964691" y="1014984"/>
                  </a:lnTo>
                  <a:close/>
                </a:path>
                <a:path w="1290320" h="1015364">
                  <a:moveTo>
                    <a:pt x="964691" y="13612"/>
                  </a:moveTo>
                  <a:lnTo>
                    <a:pt x="964691" y="9144"/>
                  </a:lnTo>
                  <a:lnTo>
                    <a:pt x="961850" y="9144"/>
                  </a:lnTo>
                  <a:lnTo>
                    <a:pt x="964691" y="13612"/>
                  </a:lnTo>
                  <a:close/>
                </a:path>
                <a:path w="1290320" h="1015364">
                  <a:moveTo>
                    <a:pt x="1280160" y="523051"/>
                  </a:moveTo>
                  <a:lnTo>
                    <a:pt x="1280160" y="509778"/>
                  </a:lnTo>
                  <a:lnTo>
                    <a:pt x="1278706" y="507492"/>
                  </a:lnTo>
                  <a:lnTo>
                    <a:pt x="961850" y="1005840"/>
                  </a:lnTo>
                  <a:lnTo>
                    <a:pt x="964691" y="1005840"/>
                  </a:lnTo>
                  <a:lnTo>
                    <a:pt x="964691" y="1014984"/>
                  </a:lnTo>
                  <a:lnTo>
                    <a:pt x="966978" y="1014984"/>
                  </a:lnTo>
                  <a:lnTo>
                    <a:pt x="1280160" y="523051"/>
                  </a:lnTo>
                  <a:close/>
                </a:path>
                <a:path w="1290320" h="1015364">
                  <a:moveTo>
                    <a:pt x="1280160" y="509778"/>
                  </a:moveTo>
                  <a:lnTo>
                    <a:pt x="1280160" y="505206"/>
                  </a:lnTo>
                  <a:lnTo>
                    <a:pt x="1278706" y="507492"/>
                  </a:lnTo>
                  <a:lnTo>
                    <a:pt x="1280160" y="509778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953535" y="2423922"/>
              <a:ext cx="1114806" cy="889000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3947439" y="2418334"/>
              <a:ext cx="1127125" cy="899160"/>
            </a:xfrm>
            <a:custGeom>
              <a:avLst/>
              <a:gdLst/>
              <a:ahLst/>
              <a:cxnLst/>
              <a:rect l="l" t="t" r="r" b="b"/>
              <a:pathLst>
                <a:path w="1127125" h="899160">
                  <a:moveTo>
                    <a:pt x="1126998" y="449579"/>
                  </a:moveTo>
                  <a:lnTo>
                    <a:pt x="841247" y="0"/>
                  </a:lnTo>
                  <a:lnTo>
                    <a:pt x="285749" y="0"/>
                  </a:lnTo>
                  <a:lnTo>
                    <a:pt x="0" y="449579"/>
                  </a:lnTo>
                  <a:lnTo>
                    <a:pt x="9906" y="465165"/>
                  </a:lnTo>
                  <a:lnTo>
                    <a:pt x="9906" y="447293"/>
                  </a:lnTo>
                  <a:lnTo>
                    <a:pt x="11358" y="449579"/>
                  </a:lnTo>
                  <a:lnTo>
                    <a:pt x="288035" y="14054"/>
                  </a:lnTo>
                  <a:lnTo>
                    <a:pt x="288035" y="9143"/>
                  </a:lnTo>
                  <a:lnTo>
                    <a:pt x="292607" y="6857"/>
                  </a:lnTo>
                  <a:lnTo>
                    <a:pt x="292607" y="9143"/>
                  </a:lnTo>
                  <a:lnTo>
                    <a:pt x="834390" y="9143"/>
                  </a:lnTo>
                  <a:lnTo>
                    <a:pt x="834390" y="6857"/>
                  </a:lnTo>
                  <a:lnTo>
                    <a:pt x="838962" y="9143"/>
                  </a:lnTo>
                  <a:lnTo>
                    <a:pt x="838962" y="14054"/>
                  </a:lnTo>
                  <a:lnTo>
                    <a:pt x="1115639" y="449579"/>
                  </a:lnTo>
                  <a:lnTo>
                    <a:pt x="1117092" y="447293"/>
                  </a:lnTo>
                  <a:lnTo>
                    <a:pt x="1117092" y="465165"/>
                  </a:lnTo>
                  <a:lnTo>
                    <a:pt x="1126998" y="449579"/>
                  </a:lnTo>
                  <a:close/>
                </a:path>
                <a:path w="1127125" h="899160">
                  <a:moveTo>
                    <a:pt x="11358" y="449579"/>
                  </a:moveTo>
                  <a:lnTo>
                    <a:pt x="9906" y="447293"/>
                  </a:lnTo>
                  <a:lnTo>
                    <a:pt x="9906" y="451865"/>
                  </a:lnTo>
                  <a:lnTo>
                    <a:pt x="11358" y="449579"/>
                  </a:lnTo>
                  <a:close/>
                </a:path>
                <a:path w="1127125" h="899160">
                  <a:moveTo>
                    <a:pt x="291155" y="890015"/>
                  </a:moveTo>
                  <a:lnTo>
                    <a:pt x="11358" y="449579"/>
                  </a:lnTo>
                  <a:lnTo>
                    <a:pt x="9906" y="451865"/>
                  </a:lnTo>
                  <a:lnTo>
                    <a:pt x="9906" y="465165"/>
                  </a:lnTo>
                  <a:lnTo>
                    <a:pt x="285750" y="899159"/>
                  </a:lnTo>
                  <a:lnTo>
                    <a:pt x="288036" y="899159"/>
                  </a:lnTo>
                  <a:lnTo>
                    <a:pt x="288036" y="890015"/>
                  </a:lnTo>
                  <a:lnTo>
                    <a:pt x="291155" y="890015"/>
                  </a:lnTo>
                  <a:close/>
                </a:path>
                <a:path w="1127125" h="899160">
                  <a:moveTo>
                    <a:pt x="292607" y="6857"/>
                  </a:moveTo>
                  <a:lnTo>
                    <a:pt x="288035" y="9143"/>
                  </a:lnTo>
                  <a:lnTo>
                    <a:pt x="291155" y="9143"/>
                  </a:lnTo>
                  <a:lnTo>
                    <a:pt x="292607" y="6857"/>
                  </a:lnTo>
                  <a:close/>
                </a:path>
                <a:path w="1127125" h="899160">
                  <a:moveTo>
                    <a:pt x="291155" y="9143"/>
                  </a:moveTo>
                  <a:lnTo>
                    <a:pt x="288035" y="9143"/>
                  </a:lnTo>
                  <a:lnTo>
                    <a:pt x="288035" y="14054"/>
                  </a:lnTo>
                  <a:lnTo>
                    <a:pt x="291155" y="9143"/>
                  </a:lnTo>
                  <a:close/>
                </a:path>
                <a:path w="1127125" h="899160">
                  <a:moveTo>
                    <a:pt x="292608" y="892301"/>
                  </a:moveTo>
                  <a:lnTo>
                    <a:pt x="291155" y="890015"/>
                  </a:lnTo>
                  <a:lnTo>
                    <a:pt x="288036" y="890015"/>
                  </a:lnTo>
                  <a:lnTo>
                    <a:pt x="292608" y="892301"/>
                  </a:lnTo>
                  <a:close/>
                </a:path>
                <a:path w="1127125" h="899160">
                  <a:moveTo>
                    <a:pt x="292608" y="899159"/>
                  </a:moveTo>
                  <a:lnTo>
                    <a:pt x="292608" y="892301"/>
                  </a:lnTo>
                  <a:lnTo>
                    <a:pt x="288036" y="890015"/>
                  </a:lnTo>
                  <a:lnTo>
                    <a:pt x="288036" y="899159"/>
                  </a:lnTo>
                  <a:lnTo>
                    <a:pt x="292608" y="899159"/>
                  </a:lnTo>
                  <a:close/>
                </a:path>
                <a:path w="1127125" h="899160">
                  <a:moveTo>
                    <a:pt x="292607" y="9143"/>
                  </a:moveTo>
                  <a:lnTo>
                    <a:pt x="292607" y="6857"/>
                  </a:lnTo>
                  <a:lnTo>
                    <a:pt x="291155" y="9143"/>
                  </a:lnTo>
                  <a:lnTo>
                    <a:pt x="292607" y="9143"/>
                  </a:lnTo>
                  <a:close/>
                </a:path>
                <a:path w="1127125" h="899160">
                  <a:moveTo>
                    <a:pt x="835842" y="890015"/>
                  </a:moveTo>
                  <a:lnTo>
                    <a:pt x="291155" y="890015"/>
                  </a:lnTo>
                  <a:lnTo>
                    <a:pt x="292608" y="892301"/>
                  </a:lnTo>
                  <a:lnTo>
                    <a:pt x="292608" y="899159"/>
                  </a:lnTo>
                  <a:lnTo>
                    <a:pt x="834390" y="899159"/>
                  </a:lnTo>
                  <a:lnTo>
                    <a:pt x="834390" y="892301"/>
                  </a:lnTo>
                  <a:lnTo>
                    <a:pt x="835842" y="890015"/>
                  </a:lnTo>
                  <a:close/>
                </a:path>
                <a:path w="1127125" h="899160">
                  <a:moveTo>
                    <a:pt x="838962" y="9143"/>
                  </a:moveTo>
                  <a:lnTo>
                    <a:pt x="834390" y="6857"/>
                  </a:lnTo>
                  <a:lnTo>
                    <a:pt x="835842" y="9143"/>
                  </a:lnTo>
                  <a:lnTo>
                    <a:pt x="838962" y="9143"/>
                  </a:lnTo>
                  <a:close/>
                </a:path>
                <a:path w="1127125" h="899160">
                  <a:moveTo>
                    <a:pt x="835842" y="9143"/>
                  </a:moveTo>
                  <a:lnTo>
                    <a:pt x="834390" y="6857"/>
                  </a:lnTo>
                  <a:lnTo>
                    <a:pt x="834390" y="9143"/>
                  </a:lnTo>
                  <a:lnTo>
                    <a:pt x="835842" y="9143"/>
                  </a:lnTo>
                  <a:close/>
                </a:path>
                <a:path w="1127125" h="899160">
                  <a:moveTo>
                    <a:pt x="838962" y="890015"/>
                  </a:moveTo>
                  <a:lnTo>
                    <a:pt x="835842" y="890015"/>
                  </a:lnTo>
                  <a:lnTo>
                    <a:pt x="834390" y="892301"/>
                  </a:lnTo>
                  <a:lnTo>
                    <a:pt x="838962" y="890015"/>
                  </a:lnTo>
                  <a:close/>
                </a:path>
                <a:path w="1127125" h="899160">
                  <a:moveTo>
                    <a:pt x="838962" y="899159"/>
                  </a:moveTo>
                  <a:lnTo>
                    <a:pt x="838962" y="890015"/>
                  </a:lnTo>
                  <a:lnTo>
                    <a:pt x="834390" y="892301"/>
                  </a:lnTo>
                  <a:lnTo>
                    <a:pt x="834390" y="899159"/>
                  </a:lnTo>
                  <a:lnTo>
                    <a:pt x="838962" y="899159"/>
                  </a:lnTo>
                  <a:close/>
                </a:path>
                <a:path w="1127125" h="899160">
                  <a:moveTo>
                    <a:pt x="838962" y="14054"/>
                  </a:moveTo>
                  <a:lnTo>
                    <a:pt x="838962" y="9143"/>
                  </a:lnTo>
                  <a:lnTo>
                    <a:pt x="835842" y="9143"/>
                  </a:lnTo>
                  <a:lnTo>
                    <a:pt x="838962" y="14054"/>
                  </a:lnTo>
                  <a:close/>
                </a:path>
                <a:path w="1127125" h="899160">
                  <a:moveTo>
                    <a:pt x="1117092" y="465165"/>
                  </a:moveTo>
                  <a:lnTo>
                    <a:pt x="1117092" y="451865"/>
                  </a:lnTo>
                  <a:lnTo>
                    <a:pt x="1115639" y="449579"/>
                  </a:lnTo>
                  <a:lnTo>
                    <a:pt x="835842" y="890015"/>
                  </a:lnTo>
                  <a:lnTo>
                    <a:pt x="838962" y="890015"/>
                  </a:lnTo>
                  <a:lnTo>
                    <a:pt x="838962" y="899159"/>
                  </a:lnTo>
                  <a:lnTo>
                    <a:pt x="841247" y="899159"/>
                  </a:lnTo>
                  <a:lnTo>
                    <a:pt x="1117092" y="465165"/>
                  </a:lnTo>
                  <a:close/>
                </a:path>
                <a:path w="1127125" h="899160">
                  <a:moveTo>
                    <a:pt x="1117092" y="451865"/>
                  </a:moveTo>
                  <a:lnTo>
                    <a:pt x="1117092" y="447293"/>
                  </a:lnTo>
                  <a:lnTo>
                    <a:pt x="1115639" y="449579"/>
                  </a:lnTo>
                  <a:lnTo>
                    <a:pt x="1117092" y="4518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4243342" y="2693670"/>
            <a:ext cx="5334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35" b="1">
                <a:solidFill>
                  <a:srgbClr val="FFFFFF"/>
                </a:solidFill>
                <a:latin typeface="標楷體"/>
                <a:cs typeface="標楷體"/>
              </a:rPr>
              <a:t>人名</a:t>
            </a:r>
            <a:endParaRPr sz="2000">
              <a:latin typeface="標楷體"/>
              <a:cs typeface="標楷體"/>
            </a:endParaRPr>
          </a:p>
        </p:txBody>
      </p:sp>
      <p:pic>
        <p:nvPicPr>
          <p:cNvPr id="107" name="object 107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851171" y="2296414"/>
            <a:ext cx="412241" cy="412241"/>
          </a:xfrm>
          <a:prstGeom prst="rect">
            <a:avLst/>
          </a:prstGeom>
        </p:spPr>
      </p:pic>
      <p:sp>
        <p:nvSpPr>
          <p:cNvPr id="108" name="object 108" descr=""/>
          <p:cNvSpPr txBox="1"/>
          <p:nvPr/>
        </p:nvSpPr>
        <p:spPr>
          <a:xfrm>
            <a:off x="4322590" y="3452622"/>
            <a:ext cx="279400" cy="940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50" b="1">
                <a:latin typeface="標楷體"/>
                <a:cs typeface="標楷體"/>
              </a:rPr>
              <a:t>自然人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09" name="object 10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110" name="object 1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228" y="352044"/>
            <a:ext cx="25666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個資法架構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75233" y="1506220"/>
            <a:ext cx="7793990" cy="4617720"/>
            <a:chOff x="775233" y="1506220"/>
            <a:chExt cx="7793990" cy="46177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11" y="1556512"/>
              <a:ext cx="7689342" cy="451484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75233" y="1506220"/>
              <a:ext cx="7793990" cy="4617720"/>
            </a:xfrm>
            <a:custGeom>
              <a:avLst/>
              <a:gdLst/>
              <a:ahLst/>
              <a:cxnLst/>
              <a:rect l="l" t="t" r="r" b="b"/>
              <a:pathLst>
                <a:path w="7793990" h="4617720">
                  <a:moveTo>
                    <a:pt x="7793735" y="4617720"/>
                  </a:moveTo>
                  <a:lnTo>
                    <a:pt x="7793735" y="0"/>
                  </a:lnTo>
                  <a:lnTo>
                    <a:pt x="0" y="0"/>
                  </a:lnTo>
                  <a:lnTo>
                    <a:pt x="0" y="4617720"/>
                  </a:lnTo>
                  <a:lnTo>
                    <a:pt x="28956" y="4617720"/>
                  </a:lnTo>
                  <a:lnTo>
                    <a:pt x="28955" y="57150"/>
                  </a:lnTo>
                  <a:lnTo>
                    <a:pt x="57911" y="28956"/>
                  </a:lnTo>
                  <a:lnTo>
                    <a:pt x="57911" y="57150"/>
                  </a:lnTo>
                  <a:lnTo>
                    <a:pt x="7736585" y="57150"/>
                  </a:lnTo>
                  <a:lnTo>
                    <a:pt x="7736585" y="28956"/>
                  </a:lnTo>
                  <a:lnTo>
                    <a:pt x="7765529" y="57150"/>
                  </a:lnTo>
                  <a:lnTo>
                    <a:pt x="7765529" y="4617720"/>
                  </a:lnTo>
                  <a:lnTo>
                    <a:pt x="7793735" y="4617720"/>
                  </a:lnTo>
                  <a:close/>
                </a:path>
                <a:path w="7793990" h="4617720">
                  <a:moveTo>
                    <a:pt x="57911" y="57150"/>
                  </a:moveTo>
                  <a:lnTo>
                    <a:pt x="57911" y="28956"/>
                  </a:lnTo>
                  <a:lnTo>
                    <a:pt x="28955" y="57150"/>
                  </a:lnTo>
                  <a:lnTo>
                    <a:pt x="57911" y="57150"/>
                  </a:lnTo>
                  <a:close/>
                </a:path>
                <a:path w="7793990" h="4617720">
                  <a:moveTo>
                    <a:pt x="57912" y="4560570"/>
                  </a:moveTo>
                  <a:lnTo>
                    <a:pt x="57911" y="57150"/>
                  </a:lnTo>
                  <a:lnTo>
                    <a:pt x="28955" y="57150"/>
                  </a:lnTo>
                  <a:lnTo>
                    <a:pt x="28956" y="4560570"/>
                  </a:lnTo>
                  <a:lnTo>
                    <a:pt x="57912" y="4560570"/>
                  </a:lnTo>
                  <a:close/>
                </a:path>
                <a:path w="7793990" h="4617720">
                  <a:moveTo>
                    <a:pt x="7765529" y="4560570"/>
                  </a:moveTo>
                  <a:lnTo>
                    <a:pt x="28956" y="4560570"/>
                  </a:lnTo>
                  <a:lnTo>
                    <a:pt x="57912" y="4589526"/>
                  </a:lnTo>
                  <a:lnTo>
                    <a:pt x="57912" y="4617720"/>
                  </a:lnTo>
                  <a:lnTo>
                    <a:pt x="7736585" y="4617720"/>
                  </a:lnTo>
                  <a:lnTo>
                    <a:pt x="7736585" y="4589526"/>
                  </a:lnTo>
                  <a:lnTo>
                    <a:pt x="7765529" y="4560570"/>
                  </a:lnTo>
                  <a:close/>
                </a:path>
                <a:path w="7793990" h="4617720">
                  <a:moveTo>
                    <a:pt x="57912" y="4617720"/>
                  </a:moveTo>
                  <a:lnTo>
                    <a:pt x="57912" y="4589526"/>
                  </a:lnTo>
                  <a:lnTo>
                    <a:pt x="28956" y="4560570"/>
                  </a:lnTo>
                  <a:lnTo>
                    <a:pt x="28956" y="4617720"/>
                  </a:lnTo>
                  <a:lnTo>
                    <a:pt x="57912" y="4617720"/>
                  </a:lnTo>
                  <a:close/>
                </a:path>
                <a:path w="7793990" h="4617720">
                  <a:moveTo>
                    <a:pt x="7765529" y="57150"/>
                  </a:moveTo>
                  <a:lnTo>
                    <a:pt x="7736585" y="28956"/>
                  </a:lnTo>
                  <a:lnTo>
                    <a:pt x="7736585" y="57150"/>
                  </a:lnTo>
                  <a:lnTo>
                    <a:pt x="7765529" y="57150"/>
                  </a:lnTo>
                  <a:close/>
                </a:path>
                <a:path w="7793990" h="4617720">
                  <a:moveTo>
                    <a:pt x="7765529" y="4560570"/>
                  </a:moveTo>
                  <a:lnTo>
                    <a:pt x="7765529" y="57150"/>
                  </a:lnTo>
                  <a:lnTo>
                    <a:pt x="7736585" y="57150"/>
                  </a:lnTo>
                  <a:lnTo>
                    <a:pt x="7736585" y="4560570"/>
                  </a:lnTo>
                  <a:lnTo>
                    <a:pt x="7765529" y="4560570"/>
                  </a:lnTo>
                  <a:close/>
                </a:path>
                <a:path w="7793990" h="4617720">
                  <a:moveTo>
                    <a:pt x="7765529" y="4617720"/>
                  </a:moveTo>
                  <a:lnTo>
                    <a:pt x="7765529" y="4560570"/>
                  </a:lnTo>
                  <a:lnTo>
                    <a:pt x="7736585" y="4589526"/>
                  </a:lnTo>
                  <a:lnTo>
                    <a:pt x="7736585" y="4617720"/>
                  </a:lnTo>
                  <a:lnTo>
                    <a:pt x="7765529" y="46177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811" y="1556512"/>
              <a:ext cx="7689342" cy="451484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75233" y="1506220"/>
              <a:ext cx="7793990" cy="4617720"/>
            </a:xfrm>
            <a:custGeom>
              <a:avLst/>
              <a:gdLst/>
              <a:ahLst/>
              <a:cxnLst/>
              <a:rect l="l" t="t" r="r" b="b"/>
              <a:pathLst>
                <a:path w="7793990" h="4617720">
                  <a:moveTo>
                    <a:pt x="7793735" y="4617720"/>
                  </a:moveTo>
                  <a:lnTo>
                    <a:pt x="7793735" y="0"/>
                  </a:lnTo>
                  <a:lnTo>
                    <a:pt x="0" y="0"/>
                  </a:lnTo>
                  <a:lnTo>
                    <a:pt x="0" y="4617720"/>
                  </a:lnTo>
                  <a:lnTo>
                    <a:pt x="28956" y="4617720"/>
                  </a:lnTo>
                  <a:lnTo>
                    <a:pt x="28955" y="57150"/>
                  </a:lnTo>
                  <a:lnTo>
                    <a:pt x="57911" y="28956"/>
                  </a:lnTo>
                  <a:lnTo>
                    <a:pt x="57911" y="57150"/>
                  </a:lnTo>
                  <a:lnTo>
                    <a:pt x="7736585" y="57150"/>
                  </a:lnTo>
                  <a:lnTo>
                    <a:pt x="7736585" y="28956"/>
                  </a:lnTo>
                  <a:lnTo>
                    <a:pt x="7765529" y="57150"/>
                  </a:lnTo>
                  <a:lnTo>
                    <a:pt x="7765529" y="4617720"/>
                  </a:lnTo>
                  <a:lnTo>
                    <a:pt x="7793735" y="4617720"/>
                  </a:lnTo>
                  <a:close/>
                </a:path>
                <a:path w="7793990" h="4617720">
                  <a:moveTo>
                    <a:pt x="57911" y="57150"/>
                  </a:moveTo>
                  <a:lnTo>
                    <a:pt x="57911" y="28956"/>
                  </a:lnTo>
                  <a:lnTo>
                    <a:pt x="28955" y="57150"/>
                  </a:lnTo>
                  <a:lnTo>
                    <a:pt x="57911" y="57150"/>
                  </a:lnTo>
                  <a:close/>
                </a:path>
                <a:path w="7793990" h="4617720">
                  <a:moveTo>
                    <a:pt x="57912" y="4560570"/>
                  </a:moveTo>
                  <a:lnTo>
                    <a:pt x="57911" y="57150"/>
                  </a:lnTo>
                  <a:lnTo>
                    <a:pt x="28955" y="57150"/>
                  </a:lnTo>
                  <a:lnTo>
                    <a:pt x="28956" y="4560570"/>
                  </a:lnTo>
                  <a:lnTo>
                    <a:pt x="57912" y="4560570"/>
                  </a:lnTo>
                  <a:close/>
                </a:path>
                <a:path w="7793990" h="4617720">
                  <a:moveTo>
                    <a:pt x="7765529" y="4560570"/>
                  </a:moveTo>
                  <a:lnTo>
                    <a:pt x="28956" y="4560570"/>
                  </a:lnTo>
                  <a:lnTo>
                    <a:pt x="57912" y="4589526"/>
                  </a:lnTo>
                  <a:lnTo>
                    <a:pt x="57912" y="4617720"/>
                  </a:lnTo>
                  <a:lnTo>
                    <a:pt x="7736585" y="4617720"/>
                  </a:lnTo>
                  <a:lnTo>
                    <a:pt x="7736585" y="4589526"/>
                  </a:lnTo>
                  <a:lnTo>
                    <a:pt x="7765529" y="4560570"/>
                  </a:lnTo>
                  <a:close/>
                </a:path>
                <a:path w="7793990" h="4617720">
                  <a:moveTo>
                    <a:pt x="57912" y="4617720"/>
                  </a:moveTo>
                  <a:lnTo>
                    <a:pt x="57912" y="4589526"/>
                  </a:lnTo>
                  <a:lnTo>
                    <a:pt x="28956" y="4560570"/>
                  </a:lnTo>
                  <a:lnTo>
                    <a:pt x="28956" y="4617720"/>
                  </a:lnTo>
                  <a:lnTo>
                    <a:pt x="57912" y="4617720"/>
                  </a:lnTo>
                  <a:close/>
                </a:path>
                <a:path w="7793990" h="4617720">
                  <a:moveTo>
                    <a:pt x="7765529" y="57150"/>
                  </a:moveTo>
                  <a:lnTo>
                    <a:pt x="7736585" y="28956"/>
                  </a:lnTo>
                  <a:lnTo>
                    <a:pt x="7736585" y="57150"/>
                  </a:lnTo>
                  <a:lnTo>
                    <a:pt x="7765529" y="57150"/>
                  </a:lnTo>
                  <a:close/>
                </a:path>
                <a:path w="7793990" h="4617720">
                  <a:moveTo>
                    <a:pt x="7765529" y="4560570"/>
                  </a:moveTo>
                  <a:lnTo>
                    <a:pt x="7765529" y="57150"/>
                  </a:lnTo>
                  <a:lnTo>
                    <a:pt x="7736585" y="57150"/>
                  </a:lnTo>
                  <a:lnTo>
                    <a:pt x="7736585" y="4560570"/>
                  </a:lnTo>
                  <a:lnTo>
                    <a:pt x="7765529" y="4560570"/>
                  </a:lnTo>
                  <a:close/>
                </a:path>
                <a:path w="7793990" h="4617720">
                  <a:moveTo>
                    <a:pt x="7765529" y="4617720"/>
                  </a:moveTo>
                  <a:lnTo>
                    <a:pt x="7765529" y="4560570"/>
                  </a:lnTo>
                  <a:lnTo>
                    <a:pt x="7736585" y="4589526"/>
                  </a:lnTo>
                  <a:lnTo>
                    <a:pt x="7736585" y="4617720"/>
                  </a:lnTo>
                  <a:lnTo>
                    <a:pt x="7765529" y="46177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919" y="1759966"/>
            <a:ext cx="287274" cy="29184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84446" y="1625346"/>
            <a:ext cx="733615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200" spc="-45" b="1">
                <a:solidFill>
                  <a:srgbClr val="0032CC"/>
                </a:solidFill>
                <a:latin typeface="標楷體"/>
                <a:cs typeface="標楷體"/>
              </a:rPr>
              <a:t>自然人為單純個人或家庭活動之目的，而蒐集、處理或利用個人資料</a:t>
            </a:r>
            <a:endParaRPr sz="3200">
              <a:latin typeface="標楷體"/>
              <a:cs typeface="標楷體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919" y="3522472"/>
            <a:ext cx="287274" cy="29184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84446" y="2605736"/>
            <a:ext cx="7712709" cy="310959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425450" indent="-356870">
              <a:lnSpc>
                <a:spcPct val="100000"/>
              </a:lnSpc>
              <a:spcBef>
                <a:spcPts val="500"/>
              </a:spcBef>
              <a:buClr>
                <a:srgbClr val="006500"/>
              </a:buClr>
              <a:buFont typeface="Wingdings"/>
              <a:buChar char=""/>
              <a:tabLst>
                <a:tab pos="425450" algn="l"/>
              </a:tabLst>
            </a:pPr>
            <a:r>
              <a:rPr dirty="0" sz="2000" spc="-20" b="1">
                <a:solidFill>
                  <a:srgbClr val="6F2FA0"/>
                </a:solidFill>
                <a:latin typeface="標楷體"/>
                <a:cs typeface="標楷體"/>
              </a:rPr>
              <a:t>例如</a:t>
            </a:r>
            <a:r>
              <a:rPr dirty="0" sz="2000" spc="-20" b="1">
                <a:solidFill>
                  <a:srgbClr val="FF0000"/>
                </a:solidFill>
                <a:latin typeface="標楷體"/>
                <a:cs typeface="標楷體"/>
              </a:rPr>
              <a:t>社交活動、寄送喜帖、親友通訊錄</a:t>
            </a:r>
            <a:r>
              <a:rPr dirty="0" sz="2000" spc="-50" b="1">
                <a:solidFill>
                  <a:srgbClr val="6F2FA0"/>
                </a:solidFill>
                <a:latin typeface="標楷體"/>
                <a:cs typeface="標楷體"/>
              </a:rPr>
              <a:t>等</a:t>
            </a:r>
            <a:endParaRPr sz="2000">
              <a:latin typeface="標楷體"/>
              <a:cs typeface="標楷體"/>
            </a:endParaRPr>
          </a:p>
          <a:p>
            <a:pPr marL="425450" indent="-356870">
              <a:lnSpc>
                <a:spcPct val="100000"/>
              </a:lnSpc>
              <a:spcBef>
                <a:spcPts val="405"/>
              </a:spcBef>
              <a:buClr>
                <a:srgbClr val="006500"/>
              </a:buClr>
              <a:buFont typeface="Wingdings"/>
              <a:buChar char=""/>
              <a:tabLst>
                <a:tab pos="425450" algn="l"/>
              </a:tabLst>
            </a:pPr>
            <a:r>
              <a:rPr dirty="0" sz="2000" spc="-20" b="1">
                <a:solidFill>
                  <a:srgbClr val="6F2FA0"/>
                </a:solidFill>
                <a:latin typeface="標楷體"/>
                <a:cs typeface="標楷體"/>
              </a:rPr>
              <a:t>上述資料的蒐集必須</a:t>
            </a:r>
            <a:r>
              <a:rPr dirty="0" sz="2000" spc="-25" b="1">
                <a:solidFill>
                  <a:srgbClr val="FF0000"/>
                </a:solidFill>
                <a:latin typeface="標楷體"/>
                <a:cs typeface="標楷體"/>
              </a:rPr>
              <a:t>與職業或業務職掌無關</a:t>
            </a:r>
            <a:endParaRPr sz="2000">
              <a:latin typeface="標楷體"/>
              <a:cs typeface="標楷體"/>
            </a:endParaRPr>
          </a:p>
          <a:p>
            <a:pPr marL="12700" marR="381000">
              <a:lnSpc>
                <a:spcPct val="100000"/>
              </a:lnSpc>
              <a:spcBef>
                <a:spcPts val="550"/>
              </a:spcBef>
            </a:pPr>
            <a:r>
              <a:rPr dirty="0" sz="3200" spc="-45" b="1">
                <a:solidFill>
                  <a:srgbClr val="0032CC"/>
                </a:solidFill>
                <a:latin typeface="標楷體"/>
                <a:cs typeface="標楷體"/>
              </a:rPr>
              <a:t>於公開場所或公開活動中所蒐集、處理或利用之未與其他個人資料結合之影音資料</a:t>
            </a:r>
            <a:endParaRPr sz="3200">
              <a:latin typeface="標楷體"/>
              <a:cs typeface="標楷體"/>
            </a:endParaRPr>
          </a:p>
          <a:p>
            <a:pPr algn="just" marL="333375" indent="-263525">
              <a:lnSpc>
                <a:spcPct val="100000"/>
              </a:lnSpc>
              <a:spcBef>
                <a:spcPts val="445"/>
              </a:spcBef>
              <a:buClr>
                <a:srgbClr val="006500"/>
              </a:buClr>
              <a:buFont typeface="Wingdings"/>
              <a:buChar char=""/>
              <a:tabLst>
                <a:tab pos="333375" algn="l"/>
              </a:tabLst>
            </a:pPr>
            <a:r>
              <a:rPr dirty="0" sz="2000" spc="-20" b="1">
                <a:solidFill>
                  <a:srgbClr val="6F2FA0"/>
                </a:solidFill>
                <a:latin typeface="標楷體"/>
                <a:cs typeface="標楷體"/>
              </a:rPr>
              <a:t>例如</a:t>
            </a:r>
            <a:r>
              <a:rPr dirty="0" sz="2000" spc="-20" b="1">
                <a:solidFill>
                  <a:srgbClr val="FF0000"/>
                </a:solidFill>
                <a:latin typeface="標楷體"/>
                <a:cs typeface="標楷體"/>
              </a:rPr>
              <a:t>運動會照片、遊樂場拍攝小孩與其他小孩一起遊玩的影片</a:t>
            </a:r>
            <a:r>
              <a:rPr dirty="0" sz="2000" spc="-50" b="1">
                <a:solidFill>
                  <a:srgbClr val="6F2FA0"/>
                </a:solidFill>
                <a:latin typeface="標楷體"/>
                <a:cs typeface="標楷體"/>
              </a:rPr>
              <a:t>等</a:t>
            </a:r>
            <a:endParaRPr sz="2000">
              <a:latin typeface="標楷體"/>
              <a:cs typeface="標楷體"/>
            </a:endParaRPr>
          </a:p>
          <a:p>
            <a:pPr algn="just" marL="332740" marR="5080" indent="-263525">
              <a:lnSpc>
                <a:spcPct val="100000"/>
              </a:lnSpc>
              <a:spcBef>
                <a:spcPts val="400"/>
              </a:spcBef>
              <a:buClr>
                <a:srgbClr val="006500"/>
              </a:buClr>
              <a:buFont typeface="Wingdings"/>
              <a:buChar char=""/>
              <a:tabLst>
                <a:tab pos="334010" algn="l"/>
              </a:tabLst>
            </a:pPr>
            <a:r>
              <a:rPr dirty="0" sz="2000" spc="-25" b="1">
                <a:solidFill>
                  <a:srgbClr val="6F2FA0"/>
                </a:solidFill>
                <a:latin typeface="標楷體"/>
                <a:cs typeface="標楷體"/>
              </a:rPr>
              <a:t>為解決合照或其他在合理範圍內之影音資料須經其他當事人書面同	意始得蒐集、處理或利用之不便，因此排除個資法對上述影音資料	的適用，回歸民法規定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1309" rIns="0" bIns="0" rtlCol="0" vert="horz">
            <a:spAutoFit/>
          </a:bodyPr>
          <a:lstStyle/>
          <a:p>
            <a:pPr marL="83375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哪些個人資料不受個資法保護</a:t>
            </a:r>
            <a:r>
              <a:rPr dirty="0" spc="-50"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736" y="352044"/>
            <a:ext cx="20586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基本原則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919" y="1918462"/>
            <a:ext cx="287274" cy="2910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4446" y="1538945"/>
            <a:ext cx="7336155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3200" spc="-45" b="1">
                <a:solidFill>
                  <a:srgbClr val="0032CC"/>
                </a:solidFill>
                <a:latin typeface="標楷體"/>
                <a:cs typeface="標楷體"/>
              </a:rPr>
              <a:t>個人資料之蒐集、處理或利用，應尊重當</a:t>
            </a:r>
            <a:r>
              <a:rPr dirty="0" sz="3200" spc="-40" b="1">
                <a:solidFill>
                  <a:srgbClr val="0032CC"/>
                </a:solidFill>
                <a:latin typeface="標楷體"/>
                <a:cs typeface="標楷體"/>
              </a:rPr>
              <a:t>事人之權益，依誠實及信用方法為之，</a:t>
            </a:r>
            <a:r>
              <a:rPr dirty="0" u="heavy" sz="3200" spc="-5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/>
                <a:cs typeface="標楷體"/>
              </a:rPr>
              <a:t>不</a:t>
            </a:r>
            <a:r>
              <a:rPr dirty="0" u="heavy" sz="3200" spc="-4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/>
                <a:cs typeface="標楷體"/>
              </a:rPr>
              <a:t>得逾越特定目的之必要範圍</a:t>
            </a:r>
            <a:r>
              <a:rPr dirty="0" sz="3200" spc="-45" b="1">
                <a:solidFill>
                  <a:srgbClr val="0032CC"/>
                </a:solidFill>
                <a:latin typeface="標楷體"/>
                <a:cs typeface="標楷體"/>
              </a:rPr>
              <a:t>，並應與蒐集之目的具有正當合理之關聯。</a:t>
            </a:r>
            <a:endParaRPr sz="3200">
              <a:latin typeface="標楷體"/>
              <a:cs typeface="標楷體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51" y="1465072"/>
            <a:ext cx="9144000" cy="5397500"/>
            <a:chOff x="4851" y="1465072"/>
            <a:chExt cx="9144000" cy="5397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511" y="1469644"/>
              <a:ext cx="4801361" cy="489280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29463" y="1465072"/>
              <a:ext cx="4807585" cy="4901565"/>
            </a:xfrm>
            <a:custGeom>
              <a:avLst/>
              <a:gdLst/>
              <a:ahLst/>
              <a:cxnLst/>
              <a:rect l="l" t="t" r="r" b="b"/>
              <a:pathLst>
                <a:path w="4807585" h="4901565">
                  <a:moveTo>
                    <a:pt x="4807458" y="4898898"/>
                  </a:moveTo>
                  <a:lnTo>
                    <a:pt x="4807458" y="2285"/>
                  </a:lnTo>
                  <a:lnTo>
                    <a:pt x="4805172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4898898"/>
                  </a:lnTo>
                  <a:lnTo>
                    <a:pt x="2286" y="4901184"/>
                  </a:lnTo>
                  <a:lnTo>
                    <a:pt x="4571" y="4901184"/>
                  </a:lnTo>
                  <a:lnTo>
                    <a:pt x="4572" y="9144"/>
                  </a:lnTo>
                  <a:lnTo>
                    <a:pt x="9905" y="4572"/>
                  </a:lnTo>
                  <a:lnTo>
                    <a:pt x="9905" y="9144"/>
                  </a:lnTo>
                  <a:lnTo>
                    <a:pt x="4798313" y="9143"/>
                  </a:lnTo>
                  <a:lnTo>
                    <a:pt x="4798313" y="4571"/>
                  </a:lnTo>
                  <a:lnTo>
                    <a:pt x="4802886" y="9143"/>
                  </a:lnTo>
                  <a:lnTo>
                    <a:pt x="4802886" y="4901184"/>
                  </a:lnTo>
                  <a:lnTo>
                    <a:pt x="4805172" y="4901184"/>
                  </a:lnTo>
                  <a:lnTo>
                    <a:pt x="4807458" y="4898898"/>
                  </a:lnTo>
                  <a:close/>
                </a:path>
                <a:path w="4807585" h="4901565">
                  <a:moveTo>
                    <a:pt x="9905" y="9144"/>
                  </a:moveTo>
                  <a:lnTo>
                    <a:pt x="9905" y="4572"/>
                  </a:lnTo>
                  <a:lnTo>
                    <a:pt x="4572" y="9144"/>
                  </a:lnTo>
                  <a:lnTo>
                    <a:pt x="9905" y="9144"/>
                  </a:lnTo>
                  <a:close/>
                </a:path>
                <a:path w="4807585" h="4901565">
                  <a:moveTo>
                    <a:pt x="9905" y="4891278"/>
                  </a:moveTo>
                  <a:lnTo>
                    <a:pt x="9905" y="9144"/>
                  </a:lnTo>
                  <a:lnTo>
                    <a:pt x="4572" y="9144"/>
                  </a:lnTo>
                  <a:lnTo>
                    <a:pt x="4572" y="4891278"/>
                  </a:lnTo>
                  <a:lnTo>
                    <a:pt x="9905" y="4891278"/>
                  </a:lnTo>
                  <a:close/>
                </a:path>
                <a:path w="4807585" h="4901565">
                  <a:moveTo>
                    <a:pt x="4802886" y="4891278"/>
                  </a:moveTo>
                  <a:lnTo>
                    <a:pt x="4572" y="4891278"/>
                  </a:lnTo>
                  <a:lnTo>
                    <a:pt x="9905" y="4896612"/>
                  </a:lnTo>
                  <a:lnTo>
                    <a:pt x="9905" y="4901184"/>
                  </a:lnTo>
                  <a:lnTo>
                    <a:pt x="4798313" y="4901184"/>
                  </a:lnTo>
                  <a:lnTo>
                    <a:pt x="4798313" y="4896612"/>
                  </a:lnTo>
                  <a:lnTo>
                    <a:pt x="4802886" y="4891278"/>
                  </a:lnTo>
                  <a:close/>
                </a:path>
                <a:path w="4807585" h="4901565">
                  <a:moveTo>
                    <a:pt x="9905" y="4901184"/>
                  </a:moveTo>
                  <a:lnTo>
                    <a:pt x="9905" y="4896612"/>
                  </a:lnTo>
                  <a:lnTo>
                    <a:pt x="4572" y="4891278"/>
                  </a:lnTo>
                  <a:lnTo>
                    <a:pt x="4571" y="4901184"/>
                  </a:lnTo>
                  <a:lnTo>
                    <a:pt x="9905" y="4901184"/>
                  </a:lnTo>
                  <a:close/>
                </a:path>
                <a:path w="4807585" h="4901565">
                  <a:moveTo>
                    <a:pt x="4802886" y="9143"/>
                  </a:moveTo>
                  <a:lnTo>
                    <a:pt x="4798313" y="4571"/>
                  </a:lnTo>
                  <a:lnTo>
                    <a:pt x="4798313" y="9143"/>
                  </a:lnTo>
                  <a:lnTo>
                    <a:pt x="4802886" y="9143"/>
                  </a:lnTo>
                  <a:close/>
                </a:path>
                <a:path w="4807585" h="4901565">
                  <a:moveTo>
                    <a:pt x="4802886" y="4891278"/>
                  </a:moveTo>
                  <a:lnTo>
                    <a:pt x="4802886" y="9143"/>
                  </a:lnTo>
                  <a:lnTo>
                    <a:pt x="4798313" y="9143"/>
                  </a:lnTo>
                  <a:lnTo>
                    <a:pt x="4798313" y="4891278"/>
                  </a:lnTo>
                  <a:lnTo>
                    <a:pt x="4802886" y="4891278"/>
                  </a:lnTo>
                  <a:close/>
                </a:path>
                <a:path w="4807585" h="4901565">
                  <a:moveTo>
                    <a:pt x="4802886" y="4901184"/>
                  </a:moveTo>
                  <a:lnTo>
                    <a:pt x="4802886" y="4891278"/>
                  </a:lnTo>
                  <a:lnTo>
                    <a:pt x="4798313" y="4896612"/>
                  </a:lnTo>
                  <a:lnTo>
                    <a:pt x="4798313" y="4901184"/>
                  </a:lnTo>
                  <a:lnTo>
                    <a:pt x="4802886" y="4901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8852" y="369570"/>
            <a:ext cx="510667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教育體系資安事件案例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316239" y="1398733"/>
            <a:ext cx="3688079" cy="4170679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372745" indent="-360045">
              <a:lnSpc>
                <a:spcPct val="100000"/>
              </a:lnSpc>
              <a:spcBef>
                <a:spcPts val="940"/>
              </a:spcBef>
              <a:buSzPct val="130000"/>
              <a:buFont typeface="Segoe UI Symbol"/>
              <a:buChar char="⮚"/>
              <a:tabLst>
                <a:tab pos="372745" algn="l"/>
              </a:tabLst>
            </a:pPr>
            <a:r>
              <a:rPr dirty="0" sz="2000" spc="-30">
                <a:latin typeface="標楷體"/>
                <a:cs typeface="標楷體"/>
              </a:rPr>
              <a:t>事件概要</a:t>
            </a:r>
            <a:endParaRPr sz="2000">
              <a:latin typeface="標楷體"/>
              <a:cs typeface="標楷體"/>
            </a:endParaRPr>
          </a:p>
          <a:p>
            <a:pPr algn="just" marL="372745" marR="258445">
              <a:lnSpc>
                <a:spcPct val="110000"/>
              </a:lnSpc>
              <a:spcBef>
                <a:spcPts val="600"/>
              </a:spcBef>
            </a:pPr>
            <a:r>
              <a:rPr dirty="0" sz="2000" spc="-20">
                <a:solidFill>
                  <a:srgbClr val="FF0000"/>
                </a:solidFill>
                <a:latin typeface="標楷體"/>
                <a:cs typeface="標楷體"/>
              </a:rPr>
              <a:t>學習歷程</a:t>
            </a:r>
            <a:r>
              <a:rPr dirty="0" sz="2000" spc="-20">
                <a:latin typeface="標楷體"/>
                <a:cs typeface="標楷體"/>
              </a:rPr>
              <a:t>系統</a:t>
            </a:r>
            <a:r>
              <a:rPr dirty="0" sz="2000" spc="-20">
                <a:solidFill>
                  <a:srgbClr val="FF0000"/>
                </a:solidFill>
                <a:latin typeface="標楷體"/>
                <a:cs typeface="標楷體"/>
              </a:rPr>
              <a:t>搬遷</a:t>
            </a:r>
            <a:r>
              <a:rPr dirty="0" sz="2000" spc="-30">
                <a:latin typeface="標楷體"/>
                <a:cs typeface="標楷體"/>
              </a:rPr>
              <a:t>至其他機</a:t>
            </a:r>
            <a:r>
              <a:rPr dirty="0" sz="2000" spc="-20">
                <a:latin typeface="標楷體"/>
                <a:cs typeface="標楷體"/>
              </a:rPr>
              <a:t>房，重新開機後發現因</a:t>
            </a:r>
            <a:r>
              <a:rPr dirty="0" sz="2000" spc="-35">
                <a:solidFill>
                  <a:srgbClr val="FF0000"/>
                </a:solidFill>
                <a:latin typeface="標楷體"/>
                <a:cs typeface="標楷體"/>
              </a:rPr>
              <a:t>設定</a:t>
            </a:r>
            <a:r>
              <a:rPr dirty="0" sz="2000" spc="-20">
                <a:solidFill>
                  <a:srgbClr val="FF0000"/>
                </a:solidFill>
                <a:latin typeface="標楷體"/>
                <a:cs typeface="標楷體"/>
              </a:rPr>
              <a:t>錯誤</a:t>
            </a:r>
            <a:r>
              <a:rPr dirty="0" sz="2000" spc="-25">
                <a:latin typeface="標楷體"/>
                <a:cs typeface="標楷體"/>
              </a:rPr>
              <a:t>導致硬碟資料被還原，</a:t>
            </a:r>
            <a:r>
              <a:rPr dirty="0" sz="2000" spc="-20">
                <a:latin typeface="標楷體"/>
                <a:cs typeface="標楷體"/>
              </a:rPr>
              <a:t>造成使用者</a:t>
            </a:r>
            <a:r>
              <a:rPr dirty="0" sz="2000" spc="-20">
                <a:solidFill>
                  <a:srgbClr val="FF0000"/>
                </a:solidFill>
                <a:latin typeface="標楷體"/>
                <a:cs typeface="標楷體"/>
              </a:rPr>
              <a:t>資料遺失</a:t>
            </a:r>
            <a:r>
              <a:rPr dirty="0" sz="2000" spc="-50">
                <a:latin typeface="標楷體"/>
                <a:cs typeface="標楷體"/>
              </a:rPr>
              <a:t>。</a:t>
            </a:r>
            <a:endParaRPr sz="2000">
              <a:latin typeface="標楷體"/>
              <a:cs typeface="標楷體"/>
            </a:endParaRPr>
          </a:p>
          <a:p>
            <a:pPr marL="372745" indent="-360045">
              <a:lnSpc>
                <a:spcPct val="100000"/>
              </a:lnSpc>
              <a:spcBef>
                <a:spcPts val="840"/>
              </a:spcBef>
              <a:buSzPct val="130000"/>
              <a:buFont typeface="Segoe UI Symbol"/>
              <a:buChar char="⮚"/>
              <a:tabLst>
                <a:tab pos="372745" algn="l"/>
              </a:tabLst>
            </a:pPr>
            <a:r>
              <a:rPr dirty="0" sz="2000" spc="-30">
                <a:latin typeface="標楷體"/>
                <a:cs typeface="標楷體"/>
              </a:rPr>
              <a:t>發生原因</a:t>
            </a:r>
            <a:endParaRPr sz="2000">
              <a:latin typeface="標楷體"/>
              <a:cs typeface="標楷體"/>
            </a:endParaRPr>
          </a:p>
          <a:p>
            <a:pPr marL="372745" marR="5080">
              <a:lnSpc>
                <a:spcPct val="110000"/>
              </a:lnSpc>
              <a:spcBef>
                <a:spcPts val="600"/>
              </a:spcBef>
            </a:pPr>
            <a:r>
              <a:rPr dirty="0" sz="2000" spc="-20">
                <a:solidFill>
                  <a:srgbClr val="FF0000"/>
                </a:solidFill>
                <a:latin typeface="標楷體"/>
                <a:cs typeface="標楷體"/>
              </a:rPr>
              <a:t>備份機制失效</a:t>
            </a:r>
            <a:r>
              <a:rPr dirty="0" sz="2000" spc="-25">
                <a:latin typeface="標楷體"/>
                <a:cs typeface="標楷體"/>
              </a:rPr>
              <a:t>、針對系統搬</a:t>
            </a:r>
            <a:r>
              <a:rPr dirty="0" sz="2000" spc="-50">
                <a:latin typeface="標楷體"/>
                <a:cs typeface="標楷體"/>
              </a:rPr>
              <a:t> </a:t>
            </a:r>
            <a:r>
              <a:rPr dirty="0" sz="2000" spc="-20">
                <a:latin typeface="標楷體"/>
                <a:cs typeface="標楷體"/>
              </a:rPr>
              <a:t>遷過程及結果</a:t>
            </a:r>
            <a:r>
              <a:rPr dirty="0" sz="2000" spc="-20">
                <a:solidFill>
                  <a:srgbClr val="FF0000"/>
                </a:solidFill>
                <a:latin typeface="標楷體"/>
                <a:cs typeface="標楷體"/>
              </a:rPr>
              <a:t>缺乏驗證</a:t>
            </a:r>
            <a:r>
              <a:rPr dirty="0" sz="2000" spc="-30">
                <a:latin typeface="標楷體"/>
                <a:cs typeface="標楷體"/>
              </a:rPr>
              <a:t>機制。</a:t>
            </a:r>
            <a:endParaRPr sz="2000">
              <a:latin typeface="標楷體"/>
              <a:cs typeface="標楷體"/>
            </a:endParaRPr>
          </a:p>
          <a:p>
            <a:pPr marL="372745" indent="-360045">
              <a:lnSpc>
                <a:spcPct val="100000"/>
              </a:lnSpc>
              <a:spcBef>
                <a:spcPts val="840"/>
              </a:spcBef>
              <a:buSzPct val="130000"/>
              <a:buFont typeface="Segoe UI Symbol"/>
              <a:buChar char="⮚"/>
              <a:tabLst>
                <a:tab pos="372745" algn="l"/>
              </a:tabLst>
            </a:pPr>
            <a:r>
              <a:rPr dirty="0" sz="2000" spc="-25">
                <a:latin typeface="標楷體"/>
                <a:cs typeface="標楷體"/>
              </a:rPr>
              <a:t>建議改善事項</a:t>
            </a:r>
            <a:endParaRPr sz="2000">
              <a:latin typeface="標楷體"/>
              <a:cs typeface="標楷體"/>
            </a:endParaRPr>
          </a:p>
          <a:p>
            <a:pPr marL="372745" marR="258445">
              <a:lnSpc>
                <a:spcPct val="110000"/>
              </a:lnSpc>
              <a:spcBef>
                <a:spcPts val="600"/>
              </a:spcBef>
            </a:pPr>
            <a:r>
              <a:rPr dirty="0" sz="2000" spc="-20">
                <a:latin typeface="標楷體"/>
                <a:cs typeface="標楷體"/>
              </a:rPr>
              <a:t>落實</a:t>
            </a:r>
            <a:r>
              <a:rPr dirty="0" sz="2000" spc="-20">
                <a:solidFill>
                  <a:srgbClr val="FF4F4F"/>
                </a:solidFill>
                <a:latin typeface="標楷體"/>
                <a:cs typeface="標楷體"/>
              </a:rPr>
              <a:t>變更管理</a:t>
            </a:r>
            <a:r>
              <a:rPr dirty="0" sz="2000" spc="-15">
                <a:latin typeface="標楷體"/>
                <a:cs typeface="標楷體"/>
              </a:rPr>
              <a:t>、</a:t>
            </a:r>
            <a:r>
              <a:rPr dirty="0" sz="2000" spc="-30">
                <a:solidFill>
                  <a:srgbClr val="FF4F4F"/>
                </a:solidFill>
                <a:latin typeface="標楷體"/>
                <a:cs typeface="標楷體"/>
              </a:rPr>
              <a:t>落實監控系</a:t>
            </a:r>
            <a:r>
              <a:rPr dirty="0" sz="2000" spc="-20">
                <a:solidFill>
                  <a:srgbClr val="FF4F4F"/>
                </a:solidFill>
                <a:latin typeface="標楷體"/>
                <a:cs typeface="標楷體"/>
              </a:rPr>
              <a:t>統備份運作狀態</a:t>
            </a:r>
            <a:r>
              <a:rPr dirty="0" sz="2000" spc="-35">
                <a:latin typeface="標楷體"/>
                <a:cs typeface="標楷體"/>
              </a:rPr>
              <a:t>等。</a:t>
            </a:r>
            <a:endParaRPr sz="20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7836" y="369570"/>
            <a:ext cx="7141209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禁止帳號共用，禁止使用弱密碼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2132" y="1483157"/>
            <a:ext cx="8129905" cy="432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745" marR="208279" indent="-360680">
              <a:lnSpc>
                <a:spcPct val="110000"/>
              </a:lnSpc>
              <a:spcBef>
                <a:spcPts val="100"/>
              </a:spcBef>
              <a:buSzPct val="118181"/>
              <a:buFont typeface="Segoe UI Symbol"/>
              <a:buChar char="⮚"/>
              <a:tabLst>
                <a:tab pos="372745" algn="l"/>
              </a:tabLst>
            </a:pPr>
            <a:r>
              <a:rPr dirty="0" sz="2200" spc="-15">
                <a:latin typeface="標楷體"/>
                <a:cs typeface="標楷體"/>
              </a:rPr>
              <a:t>資通訊裝置及資通訊系統服務之帳號不得共用，以利鑑別使用</a:t>
            </a:r>
            <a:r>
              <a:rPr dirty="0" sz="2200" spc="-25">
                <a:latin typeface="標楷體"/>
                <a:cs typeface="標楷體"/>
              </a:rPr>
              <a:t>者。</a:t>
            </a:r>
            <a:endParaRPr sz="2200">
              <a:latin typeface="標楷體"/>
              <a:cs typeface="標楷體"/>
            </a:endParaRPr>
          </a:p>
          <a:p>
            <a:pPr marL="372110" marR="2720975" indent="-360045">
              <a:lnSpc>
                <a:spcPct val="132700"/>
              </a:lnSpc>
              <a:buSzPct val="118181"/>
              <a:buFont typeface="Segoe UI Symbol"/>
              <a:buChar char="⮚"/>
              <a:tabLst>
                <a:tab pos="431165" algn="l"/>
              </a:tabLst>
            </a:pPr>
            <a:r>
              <a:rPr dirty="0" sz="2200" spc="-15">
                <a:latin typeface="標楷體"/>
                <a:cs typeface="標楷體"/>
              </a:rPr>
              <a:t>禁止使用弱密碼，弱密碼常見態樣如下：</a:t>
            </a:r>
            <a:r>
              <a:rPr dirty="0" sz="2200" spc="-50">
                <a:latin typeface="標楷體"/>
                <a:cs typeface="標楷體"/>
              </a:rPr>
              <a:t> </a:t>
            </a:r>
            <a:r>
              <a:rPr dirty="0" sz="2200" spc="-50">
                <a:latin typeface="標楷體"/>
                <a:cs typeface="標楷體"/>
              </a:rPr>
              <a:t>	</a:t>
            </a:r>
            <a:r>
              <a:rPr dirty="0" sz="2200" spc="-10">
                <a:latin typeface="標楷體"/>
                <a:cs typeface="標楷體"/>
              </a:rPr>
              <a:t>1.</a:t>
            </a:r>
            <a:r>
              <a:rPr dirty="0" sz="2200" spc="-15">
                <a:latin typeface="標楷體"/>
                <a:cs typeface="標楷體"/>
              </a:rPr>
              <a:t>個人生日、電話、身分證號碼。</a:t>
            </a:r>
            <a:endParaRPr sz="2200">
              <a:latin typeface="標楷體"/>
              <a:cs typeface="標楷體"/>
            </a:endParaRPr>
          </a:p>
          <a:p>
            <a:pPr lvl="1" marL="709295" indent="-279400">
              <a:lnSpc>
                <a:spcPct val="100000"/>
              </a:lnSpc>
              <a:spcBef>
                <a:spcPts val="865"/>
              </a:spcBef>
              <a:buSzPct val="95454"/>
              <a:buAutoNum type="arabicPeriod" startAt="2"/>
              <a:tabLst>
                <a:tab pos="709295" algn="l"/>
              </a:tabLst>
            </a:pPr>
            <a:r>
              <a:rPr dirty="0" sz="2200" spc="-10">
                <a:latin typeface="標楷體"/>
                <a:cs typeface="標楷體"/>
              </a:rPr>
              <a:t>鍵盤排列1qaz@WSX，英文單字welcome，一串數字123456</a:t>
            </a:r>
            <a:r>
              <a:rPr dirty="0" sz="2200" spc="-30">
                <a:latin typeface="標楷體"/>
                <a:cs typeface="標楷體"/>
              </a:rPr>
              <a:t>等。</a:t>
            </a:r>
            <a:endParaRPr sz="2200">
              <a:latin typeface="標楷體"/>
              <a:cs typeface="標楷體"/>
            </a:endParaRPr>
          </a:p>
          <a:p>
            <a:pPr lvl="1" marL="709295" marR="567055" indent="-279400">
              <a:lnSpc>
                <a:spcPct val="132700"/>
              </a:lnSpc>
              <a:buSzPct val="95454"/>
              <a:buAutoNum type="arabicPeriod" startAt="2"/>
              <a:tabLst>
                <a:tab pos="711200" algn="l"/>
              </a:tabLst>
            </a:pPr>
            <a:r>
              <a:rPr dirty="0" sz="2200" spc="-10">
                <a:latin typeface="標楷體"/>
                <a:cs typeface="標楷體"/>
              </a:rPr>
              <a:t>用外觀相似的替換符號，如簡單英文變化:I-&gt;1，O-</a:t>
            </a:r>
            <a:r>
              <a:rPr dirty="0" sz="2200" spc="-25">
                <a:latin typeface="標楷體"/>
                <a:cs typeface="標楷體"/>
              </a:rPr>
              <a:t>&gt;0， </a:t>
            </a:r>
            <a:r>
              <a:rPr dirty="0" sz="2200" spc="-25">
                <a:latin typeface="標楷體"/>
                <a:cs typeface="標楷體"/>
              </a:rPr>
              <a:t>	</a:t>
            </a:r>
            <a:r>
              <a:rPr dirty="0" sz="2200" spc="-10">
                <a:latin typeface="標楷體"/>
                <a:cs typeface="標楷體"/>
              </a:rPr>
              <a:t>a-&gt;@</a:t>
            </a:r>
            <a:r>
              <a:rPr dirty="0" sz="2200" spc="-50">
                <a:latin typeface="標楷體"/>
                <a:cs typeface="標楷體"/>
              </a:rPr>
              <a:t>。</a:t>
            </a:r>
            <a:endParaRPr sz="2200">
              <a:latin typeface="標楷體"/>
              <a:cs typeface="標楷體"/>
            </a:endParaRPr>
          </a:p>
          <a:p>
            <a:pPr lvl="1" marL="709295" indent="-279400">
              <a:lnSpc>
                <a:spcPct val="100000"/>
              </a:lnSpc>
              <a:spcBef>
                <a:spcPts val="865"/>
              </a:spcBef>
              <a:buSzPct val="95454"/>
              <a:buAutoNum type="arabicPeriod" startAt="2"/>
              <a:tabLst>
                <a:tab pos="709295" algn="l"/>
              </a:tabLst>
            </a:pPr>
            <a:r>
              <a:rPr dirty="0" sz="2200" spc="-15">
                <a:latin typeface="標楷體"/>
                <a:cs typeface="標楷體"/>
              </a:rPr>
              <a:t>多個系統或網站平台共用同一組帳密或同一組密碼。</a:t>
            </a:r>
            <a:endParaRPr sz="2200">
              <a:latin typeface="標楷體"/>
              <a:cs typeface="標楷體"/>
            </a:endParaRPr>
          </a:p>
          <a:p>
            <a:pPr lvl="1" marL="709295" marR="148590" indent="-279400">
              <a:lnSpc>
                <a:spcPct val="132700"/>
              </a:lnSpc>
              <a:buSzPct val="95454"/>
              <a:buAutoNum type="arabicPeriod" startAt="2"/>
              <a:tabLst>
                <a:tab pos="711200" algn="l"/>
              </a:tabLst>
            </a:pPr>
            <a:r>
              <a:rPr dirty="0" sz="2200" spc="-15">
                <a:latin typeface="標楷體"/>
                <a:cs typeface="標楷體"/>
              </a:rPr>
              <a:t>工作用密碼和工作相關，如＂台北捷運＂以注音輸入法對應</a:t>
            </a:r>
            <a:r>
              <a:rPr dirty="0" sz="2200" spc="-15">
                <a:latin typeface="標楷體"/>
                <a:cs typeface="標楷體"/>
              </a:rPr>
              <a:t>	</a:t>
            </a:r>
            <a:r>
              <a:rPr dirty="0" sz="2200" spc="-10">
                <a:latin typeface="標楷體"/>
                <a:cs typeface="標楷體"/>
              </a:rPr>
              <a:t>英文"w961o3ru,6mp4"</a:t>
            </a:r>
            <a:r>
              <a:rPr dirty="0" sz="2200" spc="-50">
                <a:latin typeface="標楷體"/>
                <a:cs typeface="標楷體"/>
              </a:rPr>
              <a:t>。</a:t>
            </a:r>
            <a:endParaRPr sz="2200">
              <a:latin typeface="標楷體"/>
              <a:cs typeface="標楷體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5307" rIns="0" bIns="0" rtlCol="0" vert="horz">
            <a:spAutoFit/>
          </a:bodyPr>
          <a:lstStyle/>
          <a:p>
            <a:pPr marL="6661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資安廠商發布2023</a:t>
            </a:r>
            <a:r>
              <a:rPr dirty="0" spc="-20"/>
              <a:t>年度十大弱密碼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6272" y="1447800"/>
            <a:ext cx="2505075" cy="490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latin typeface="Arial"/>
                <a:cs typeface="Arial"/>
              </a:rPr>
              <a:t>1.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123456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2.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123456789</a:t>
            </a:r>
            <a:endParaRPr sz="320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buAutoNum type="arabicPeriod" startAt="3"/>
              <a:tabLst>
                <a:tab pos="461645" algn="l"/>
              </a:tabLst>
            </a:pPr>
            <a:r>
              <a:rPr dirty="0" sz="3200" spc="-10">
                <a:latin typeface="Arial"/>
                <a:cs typeface="Arial"/>
              </a:rPr>
              <a:t>qwerty</a:t>
            </a:r>
            <a:endParaRPr sz="320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buAutoNum type="arabicPeriod" startAt="3"/>
              <a:tabLst>
                <a:tab pos="461645" algn="l"/>
              </a:tabLst>
            </a:pPr>
            <a:r>
              <a:rPr dirty="0" sz="3200" spc="-10">
                <a:latin typeface="Arial"/>
                <a:cs typeface="Arial"/>
              </a:rPr>
              <a:t>password</a:t>
            </a:r>
            <a:endParaRPr sz="320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buAutoNum type="arabicPeriod" startAt="3"/>
              <a:tabLst>
                <a:tab pos="461645" algn="l"/>
              </a:tabLst>
            </a:pPr>
            <a:r>
              <a:rPr dirty="0" sz="3200" spc="-10">
                <a:latin typeface="Arial"/>
                <a:cs typeface="Arial"/>
              </a:rPr>
              <a:t>1234567</a:t>
            </a:r>
            <a:endParaRPr sz="320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buAutoNum type="arabicPeriod" startAt="3"/>
              <a:tabLst>
                <a:tab pos="461645" algn="l"/>
              </a:tabLst>
            </a:pPr>
            <a:r>
              <a:rPr dirty="0" sz="3200" spc="-10">
                <a:latin typeface="Arial"/>
                <a:cs typeface="Arial"/>
              </a:rPr>
              <a:t>12345678</a:t>
            </a:r>
            <a:endParaRPr sz="320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buAutoNum type="arabicPeriod" startAt="3"/>
              <a:tabLst>
                <a:tab pos="461645" algn="l"/>
              </a:tabLst>
            </a:pPr>
            <a:r>
              <a:rPr dirty="0" sz="3200" spc="-10">
                <a:latin typeface="Arial"/>
                <a:cs typeface="Arial"/>
              </a:rPr>
              <a:t>12345</a:t>
            </a:r>
            <a:endParaRPr sz="320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1645" algn="l"/>
              </a:tabLst>
            </a:pPr>
            <a:r>
              <a:rPr dirty="0" sz="3200" spc="-10">
                <a:latin typeface="Arial"/>
                <a:cs typeface="Arial"/>
              </a:rPr>
              <a:t>iloveyou</a:t>
            </a:r>
            <a:endParaRPr sz="320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buAutoNum type="arabicPeriod" startAt="3"/>
              <a:tabLst>
                <a:tab pos="461645" algn="l"/>
              </a:tabLst>
            </a:pPr>
            <a:r>
              <a:rPr dirty="0" sz="3200" spc="-90">
                <a:latin typeface="Arial"/>
                <a:cs typeface="Arial"/>
              </a:rPr>
              <a:t>111111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10.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123123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64737" y="1552702"/>
            <a:ext cx="5205730" cy="3670300"/>
            <a:chOff x="3664737" y="1552702"/>
            <a:chExt cx="5205730" cy="36703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8755" y="1552702"/>
              <a:ext cx="5061203" cy="308838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4737" y="1552702"/>
              <a:ext cx="5205221" cy="366979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637552" y="5420868"/>
            <a:ext cx="3937000" cy="573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https://haveibeenpwned.com/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dirty="0" sz="1800">
                <a:latin typeface="微軟正黑體"/>
                <a:cs typeface="微軟正黑體"/>
              </a:rPr>
              <a:t>檢查你的</a:t>
            </a:r>
            <a:r>
              <a:rPr dirty="0" sz="1800">
                <a:latin typeface="Arial"/>
                <a:cs typeface="Arial"/>
              </a:rPr>
              <a:t>E-mail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微軟正黑體"/>
                <a:cs typeface="微軟正黑體"/>
              </a:rPr>
              <a:t>個資是否已被駭客竊取</a:t>
            </a:r>
            <a:endParaRPr sz="18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625"/>
              </a:lnSpc>
            </a:pPr>
            <a:fld id="{81D60167-4931-47E6-BA6A-407CBD079E47}" type="slidenum">
              <a:rPr dirty="0" spc="-20"/>
              <a:t>10</a:t>
            </a:fld>
            <a:r>
              <a:rPr dirty="0" spc="-20"/>
              <a:t>/22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</a:pPr>
            <a:r>
              <a:rPr dirty="0" spc="-15"/>
              <a:t>教育部資訊及科技教育司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AB9327</dc:creator>
  <dc:title>Microsoft PowerPoint - 資訊安全防護.pptx</dc:title>
  <dcterms:created xsi:type="dcterms:W3CDTF">2024-01-12T06:32:24Z</dcterms:created>
  <dcterms:modified xsi:type="dcterms:W3CDTF">2024-01-12T06:32:24Z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2023-12-29T00:00:00Z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2024-01-12T00:00:00Z</vt:filetime>
  </property>
  <property fmtid="{D5CDD505-2E9C-101B-9397-08002B2CF9AE}" pid="5" name="Producer">
    <vt:lpwstr>Acrobat Distiller 23.0 (Windows)</vt:lpwstr>
  </property>
</Properties>
</file>